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10" r:id="rId3"/>
    <p:sldId id="311" r:id="rId4"/>
    <p:sldId id="312" r:id="rId5"/>
    <p:sldId id="313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0"/>
  </p:normalViewPr>
  <p:slideViewPr>
    <p:cSldViewPr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5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5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2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9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6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5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7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2865-64E8-4C66-964D-FAAE9C1F8A7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29/04/20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3675-85E3-4B26-8E65-8F88E7A3F20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8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igum.umanizales.edu.co/integrac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7416824" cy="1512168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s-ES_tradnl" sz="5000" b="1" dirty="0">
                <a:latin typeface="Arial Narrow"/>
                <a:cs typeface="Arial Narrow"/>
              </a:rPr>
              <a:t>REGISTRO DE PROGRAMA DE INVESTIGACIÓN </a:t>
            </a:r>
          </a:p>
        </p:txBody>
      </p:sp>
    </p:spTree>
    <p:extLst>
      <p:ext uri="{BB962C8B-B14F-4D97-AF65-F5344CB8AC3E}">
        <p14:creationId xmlns:p14="http://schemas.microsoft.com/office/powerpoint/2010/main" val="371569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A69FF2-7C1D-C845-B3B3-4FF69CE4D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6" y="894443"/>
            <a:ext cx="7632848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500" dirty="0"/>
              <a:t>Ingrese a: </a:t>
            </a:r>
            <a:r>
              <a:rPr lang="es-AR" sz="2500" dirty="0">
                <a:hlinkClick r:id="rId2"/>
              </a:rPr>
              <a:t>https://sigum.umanizales.edu.co/integracion/</a:t>
            </a:r>
            <a:r>
              <a:rPr lang="es-AR" sz="2500" dirty="0"/>
              <a:t> </a:t>
            </a:r>
          </a:p>
        </p:txBody>
      </p:sp>
      <p:pic>
        <p:nvPicPr>
          <p:cNvPr id="5" name="Imagen 4" descr="Captura de pantalla de un video juego&#10;&#10;Descripción generada automáticamente">
            <a:extLst>
              <a:ext uri="{FF2B5EF4-FFF2-40B4-BE49-F238E27FC236}">
                <a16:creationId xmlns:a16="http://schemas.microsoft.com/office/drawing/2014/main" id="{E6EC5014-E6FC-A343-AF97-6B70EB8E2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380" r="2751" b="4640"/>
          <a:stretch/>
        </p:blipFill>
        <p:spPr>
          <a:xfrm>
            <a:off x="1475656" y="1700808"/>
            <a:ext cx="5976664" cy="37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6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EA5C2B40-86C6-DC40-BC2C-D2FF50F1B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14706" r="51517" b="2316"/>
          <a:stretch/>
        </p:blipFill>
        <p:spPr>
          <a:xfrm>
            <a:off x="4716016" y="980728"/>
            <a:ext cx="3724058" cy="457282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3A5DFCF-4C6C-064D-A979-8E9089F3DC22}"/>
              </a:ext>
            </a:extLst>
          </p:cNvPr>
          <p:cNvSpPr txBox="1"/>
          <p:nvPr/>
        </p:nvSpPr>
        <p:spPr>
          <a:xfrm>
            <a:off x="1137138" y="2063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17BEE5C-76C8-CE47-8415-DCCD15AA6D90}"/>
              </a:ext>
            </a:extLst>
          </p:cNvPr>
          <p:cNvCxnSpPr>
            <a:cxnSpLocks/>
          </p:cNvCxnSpPr>
          <p:nvPr/>
        </p:nvCxnSpPr>
        <p:spPr>
          <a:xfrm>
            <a:off x="2483799" y="4437112"/>
            <a:ext cx="22322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Marco 9">
            <a:extLst>
              <a:ext uri="{FF2B5EF4-FFF2-40B4-BE49-F238E27FC236}">
                <a16:creationId xmlns:a16="http://schemas.microsoft.com/office/drawing/2014/main" id="{68224340-946C-5343-A672-8443E30DDBD5}"/>
              </a:ext>
            </a:extLst>
          </p:cNvPr>
          <p:cNvSpPr/>
          <p:nvPr/>
        </p:nvSpPr>
        <p:spPr>
          <a:xfrm>
            <a:off x="4715985" y="4293097"/>
            <a:ext cx="720110" cy="36003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3CAC1A-6F7C-0F4D-AA90-8541B655D885}"/>
              </a:ext>
            </a:extLst>
          </p:cNvPr>
          <p:cNvSpPr txBox="1"/>
          <p:nvPr/>
        </p:nvSpPr>
        <p:spPr>
          <a:xfrm>
            <a:off x="312116" y="2551233"/>
            <a:ext cx="4259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dirty="0"/>
              <a:t>Clic en: </a:t>
            </a:r>
            <a:r>
              <a:rPr lang="es-AR" sz="4400" b="1" dirty="0"/>
              <a:t>Proyectos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73A78B5-851D-CA4A-B763-4C1003E295CA}"/>
              </a:ext>
            </a:extLst>
          </p:cNvPr>
          <p:cNvCxnSpPr>
            <a:cxnSpLocks/>
          </p:cNvCxnSpPr>
          <p:nvPr/>
        </p:nvCxnSpPr>
        <p:spPr>
          <a:xfrm>
            <a:off x="2483768" y="3320674"/>
            <a:ext cx="0" cy="1116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25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15676-1CB9-F64D-9335-F8572156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8" y="1268760"/>
            <a:ext cx="6131024" cy="490066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Clic en: Nueva propuesta</a:t>
            </a:r>
          </a:p>
        </p:txBody>
      </p:sp>
      <p:pic>
        <p:nvPicPr>
          <p:cNvPr id="9" name="Marcador de contenido 8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26A96673-873E-7741-81C7-3F2E94B5B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14319" r="5534" b="45906"/>
          <a:stretch/>
        </p:blipFill>
        <p:spPr>
          <a:xfrm>
            <a:off x="899592" y="2852936"/>
            <a:ext cx="7646211" cy="2147812"/>
          </a:xfrm>
        </p:spPr>
      </p:pic>
      <p:sp>
        <p:nvSpPr>
          <p:cNvPr id="10" name="Marco 9">
            <a:extLst>
              <a:ext uri="{FF2B5EF4-FFF2-40B4-BE49-F238E27FC236}">
                <a16:creationId xmlns:a16="http://schemas.microsoft.com/office/drawing/2014/main" id="{FD2083A7-B210-7B45-8158-3B971EB63F61}"/>
              </a:ext>
            </a:extLst>
          </p:cNvPr>
          <p:cNvSpPr/>
          <p:nvPr/>
        </p:nvSpPr>
        <p:spPr>
          <a:xfrm>
            <a:off x="2483768" y="3789040"/>
            <a:ext cx="1224136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2" name="Conector angular 11">
            <a:extLst>
              <a:ext uri="{FF2B5EF4-FFF2-40B4-BE49-F238E27FC236}">
                <a16:creationId xmlns:a16="http://schemas.microsoft.com/office/drawing/2014/main" id="{C8F8947A-A290-4D4B-9E70-BCDD1F9E9FF1}"/>
              </a:ext>
            </a:extLst>
          </p:cNvPr>
          <p:cNvCxnSpPr>
            <a:cxnSpLocks/>
            <a:stCxn id="2" idx="2"/>
          </p:cNvCxnSpPr>
          <p:nvPr/>
        </p:nvCxnSpPr>
        <p:spPr>
          <a:xfrm rot="5400000">
            <a:off x="2764807" y="1981845"/>
            <a:ext cx="2030212" cy="15841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0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0EB30-F37D-D74A-BDD7-20B1FA34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3632"/>
            <a:ext cx="8229600" cy="1143000"/>
          </a:xfrm>
        </p:spPr>
        <p:txBody>
          <a:bodyPr>
            <a:normAutofit/>
          </a:bodyPr>
          <a:lstStyle/>
          <a:p>
            <a:r>
              <a:rPr lang="es-AR" sz="4300" b="1" dirty="0"/>
              <a:t>Clic en: Programa de investigación</a:t>
            </a:r>
          </a:p>
        </p:txBody>
      </p:sp>
      <p:pic>
        <p:nvPicPr>
          <p:cNvPr id="5" name="Marcador de contenido 4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65B8DC36-E90D-F94C-B85B-6BA846D69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16542" r="22157" b="38910"/>
          <a:stretch/>
        </p:blipFill>
        <p:spPr>
          <a:xfrm>
            <a:off x="857191" y="3212976"/>
            <a:ext cx="6883161" cy="2676785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9F9902-B643-E44F-8075-6D241095C2EE}"/>
              </a:ext>
            </a:extLst>
          </p:cNvPr>
          <p:cNvSpPr txBox="1"/>
          <p:nvPr/>
        </p:nvSpPr>
        <p:spPr>
          <a:xfrm>
            <a:off x="5940152" y="4551368"/>
            <a:ext cx="1152128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600" dirty="0"/>
              <a:t>Programa de investigación</a:t>
            </a:r>
          </a:p>
        </p:txBody>
      </p:sp>
      <p:sp>
        <p:nvSpPr>
          <p:cNvPr id="8" name="Marco 7">
            <a:extLst>
              <a:ext uri="{FF2B5EF4-FFF2-40B4-BE49-F238E27FC236}">
                <a16:creationId xmlns:a16="http://schemas.microsoft.com/office/drawing/2014/main" id="{3F86ED8E-E639-FD4C-8C59-BCAC6EE78CDD}"/>
              </a:ext>
            </a:extLst>
          </p:cNvPr>
          <p:cNvSpPr/>
          <p:nvPr/>
        </p:nvSpPr>
        <p:spPr>
          <a:xfrm>
            <a:off x="5940152" y="4509120"/>
            <a:ext cx="1152128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0" name="Conector angular 9">
            <a:extLst>
              <a:ext uri="{FF2B5EF4-FFF2-40B4-BE49-F238E27FC236}">
                <a16:creationId xmlns:a16="http://schemas.microsoft.com/office/drawing/2014/main" id="{E48E0DE4-8F8F-8C45-AC3C-64F9D6FCFDDC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4261998" y="2616633"/>
            <a:ext cx="2420204" cy="180020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249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38</Words>
  <Application>Microsoft Macintosh PowerPoint</Application>
  <PresentationFormat>Presentación en pantalla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Calibri</vt:lpstr>
      <vt:lpstr>1_Tema de Office</vt:lpstr>
      <vt:lpstr>REGISTRO DE PROGRAMA DE INVESTIGACIÓN </vt:lpstr>
      <vt:lpstr>Presentación de PowerPoint</vt:lpstr>
      <vt:lpstr>Presentación de PowerPoint</vt:lpstr>
      <vt:lpstr>Clic en: Nueva propuesta</vt:lpstr>
      <vt:lpstr>Clic en: Programa de investigación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Mercadeo</dc:creator>
  <cp:lastModifiedBy>Director Investigaciones Umanizales</cp:lastModifiedBy>
  <cp:revision>179</cp:revision>
  <dcterms:created xsi:type="dcterms:W3CDTF">2015-05-29T13:14:22Z</dcterms:created>
  <dcterms:modified xsi:type="dcterms:W3CDTF">2020-04-29T23:06:03Z</dcterms:modified>
</cp:coreProperties>
</file>