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BB343-232A-ADB5-AC15-4EB51F02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84C4B6-524E-0433-AEED-4FA9F9DAB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9EB8A-705F-DD81-26FE-FFF48A20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95E50-E8A6-2FA7-D272-D3CB55C0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F5A72-F53E-1254-6BC5-BB2A92EB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55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1887-4C8A-4C96-7674-4BDD77E9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79EF2-4E4C-0849-710F-C33033FCF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74B20-B7A9-B111-0833-C41F18B7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70EAE-8F0C-3234-FA66-91B4D5ED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CB8C0-2AAF-FC23-209C-C934199C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17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C93029-184F-6C20-24EC-C2AC8277F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223A01-DA0C-46E9-9A53-AB5DC0223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61409-DEEF-ADB2-78FD-B1E3158A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8A5EA-12FC-E613-48AD-E31B51BC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9AC07E-E043-2AA0-11D1-5C6AE973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23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11CAC-20D8-CEA4-6A68-F3A20AE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909D5-C28D-3384-44DC-43D0C176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55F67-050B-B041-2C90-AFE12D7F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8CAB0-BF66-515F-E619-4FFF45E2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51E67-A175-BA2F-56F8-5FA5BC1F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D9689-D909-77A6-35B1-CC367E70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7E948-60F1-2869-9034-E62B2E1B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C27B7F-27A2-DA81-4CC2-AF25E2B8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D066B-1A25-DC26-0683-2748BFE2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17F8D-BCB1-DF3E-9EA1-ED22C60C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84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83B5F-4B3D-B704-CAD0-2F409528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8879B2-11D1-6E99-7D26-0AB8D400D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EA5A45-9C1A-D326-0899-A6FD7D1D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98C51-6C7F-56CD-1585-94190D3B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B49587-59EC-B04B-D4D6-383832E3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DB702D-8CE8-3C8F-96DF-EB6FAC4C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5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C87B8-EE8F-6BE4-0681-B1A849B2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7B721-4E42-6AE0-A565-D4401ED56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98652-8D78-0DC9-9A90-9E9E2BC4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6B78AA-12A5-29E7-377A-B3A241CC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E8641B-298D-18D9-0007-5E08CD252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A32B39-52AF-D654-F0B5-3E2751A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D64FD5-D82D-1C40-1DE7-15C369D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57B1CD-0839-59D7-48A6-A2B49162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21B1C-2D72-7A10-CC31-70F53D29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0D0A49-418B-95A7-1425-2BEF558A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C3A15-E9F8-D31E-54EF-767105FD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BACE3A-1195-422A-3518-72FE9F87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55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284F7A-AB06-C84D-C34E-DEDBD23C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147A25-0FD6-986D-28D6-B2A69C31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AC7338-49E1-CF55-25ED-EC2786CD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424E0-3951-132A-C560-A41A3674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FC7CC-ECF1-CD95-7074-A954D382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0819E4-6695-7896-20C6-CC736AEB6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58756-6973-D6F9-BEA3-0414B040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2E455D-3AB8-9B04-C9AF-298BA2AE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5A1F9-FD85-D051-8722-52CA7F0D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59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6E3B0-7137-CB5F-5300-1D2751AD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2D9622-F2E2-8158-C035-1D7E0B0F9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2A26FD-22E8-A27A-4CE9-1619DCE48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62953-D043-C42D-7D4E-48A61FEB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4E104B-FFD0-0991-AAF7-EA03DA8B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FE791-3129-CDAD-CEB0-8CA32890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35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54FFA4-A3BB-487A-0680-4B3C5E3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ADC4A-2781-28C7-39F7-C4DB0367A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91B15-7457-D9DF-5B34-4A0A511E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6CB18-AC97-4DFC-A2AA-39954490C0EC}" type="datetimeFigureOut">
              <a:rPr lang="es-MX" smtClean="0"/>
              <a:t>05/05/2025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BAB66-65F7-DD34-5C9B-8BCB3DDFC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6721B-C330-3171-ED4C-254C49F44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C47DC-1894-4488-AADB-D682A1718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0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78394-D980-5CB8-CF81-003600B2E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635"/>
            <a:ext cx="9144000" cy="1048328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F165FF-7D2D-BC41-2BC9-2E53C493A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3925310"/>
            <a:ext cx="9144000" cy="711344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4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E2091-22CE-3390-A39B-60B221C8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26" y="365125"/>
            <a:ext cx="9746673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3F6E3A-BC51-680C-15BB-EB4FC56A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26" y="1825625"/>
            <a:ext cx="9746674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0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60125-C98C-20CD-22B7-5E36A14D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0" y="618836"/>
            <a:ext cx="6985000" cy="5558127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30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A797C-6CD5-6B77-BEDA-C016D4E0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90" y="365125"/>
            <a:ext cx="9959109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2AAABE-FD5B-719B-110C-7C9108EAC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90" y="1825625"/>
            <a:ext cx="9959110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614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17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Publicidad Universidad de Manizales</dc:creator>
  <cp:lastModifiedBy>Publicidad Universidad de Manizales</cp:lastModifiedBy>
  <cp:revision>1</cp:revision>
  <dcterms:created xsi:type="dcterms:W3CDTF">2025-05-05T16:22:05Z</dcterms:created>
  <dcterms:modified xsi:type="dcterms:W3CDTF">2025-05-05T16:24:25Z</dcterms:modified>
</cp:coreProperties>
</file>