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3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4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9" r:id="rId3"/>
    <p:sldId id="333" r:id="rId4"/>
    <p:sldId id="299" r:id="rId5"/>
    <p:sldId id="300" r:id="rId6"/>
    <p:sldId id="335" r:id="rId7"/>
    <p:sldId id="326" r:id="rId8"/>
    <p:sldId id="338" r:id="rId9"/>
    <p:sldId id="324" r:id="rId10"/>
    <p:sldId id="328" r:id="rId11"/>
    <p:sldId id="339" r:id="rId12"/>
    <p:sldId id="336" r:id="rId13"/>
    <p:sldId id="340" r:id="rId14"/>
    <p:sldId id="342" r:id="rId15"/>
    <p:sldId id="341" r:id="rId16"/>
    <p:sldId id="343" r:id="rId17"/>
    <p:sldId id="344" r:id="rId18"/>
    <p:sldId id="337" r:id="rId19"/>
    <p:sldId id="297" r:id="rId20"/>
    <p:sldId id="345" r:id="rId21"/>
    <p:sldId id="320" r:id="rId22"/>
    <p:sldId id="302" r:id="rId23"/>
    <p:sldId id="334" r:id="rId24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910A"/>
    <a:srgbClr val="D123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043C31-04E2-0B89-5A44-35EF8D66D846}" v="860" dt="2024-05-14T14:52:53.986"/>
    <p1510:client id="{3399A126-8143-8F60-D239-5B2ECA1C8E25}" v="1063" dt="2024-05-14T20:27:51.753"/>
    <p1510:client id="{57A53A7B-05A9-B872-2184-431D7C13600D}" v="23" dt="2024-05-14T16:07:34.246"/>
    <p1510:client id="{6C511C85-CF98-0F55-9E6B-4B890597E937}" v="492" dt="2024-05-14T20:42:30.390"/>
    <p1510:client id="{7D9127D9-67BB-945C-98C8-3F512E70E296}" v="16" dt="2024-05-15T02:44:18.792"/>
    <p1510:client id="{9B78BB5B-9DB2-3D3B-DD18-D809989E0D0F}" v="33" dt="2024-05-14T22:14:47.391"/>
    <p1510:client id="{A25BDBED-5A72-7C52-1BCD-D6EDF1C29107}" v="3" dt="2024-05-14T13:50:12.581"/>
    <p1510:client id="{A64C5670-7036-5BF7-2DD0-D968273D7004}" v="90" dt="2024-05-14T19:32:10.824"/>
    <p1510:client id="{CA66B47A-23FF-C06D-51AC-70A185D9DD8B}" v="285" dt="2024-05-14T22:21:29.931"/>
    <p1510:client id="{CDE944C7-6079-392E-720E-A9892668522B}" v="857" dt="2024-05-14T20:29:19.689"/>
    <p1510:client id="{D89D8238-0754-421C-1270-3788D9746F3C}" v="420" dt="2024-05-14T19:07:15.572"/>
    <p1510:client id="{E1D885E3-B909-0287-5F9C-858A35963201}" v="350" dt="2024-05-14T16:03:19.110"/>
    <p1510:client id="{F3606250-4619-E026-F6E1-F8B171F2BE23}" v="399" dt="2024-05-14T13:55:40.697"/>
    <p1510:client id="{F40DA62C-8873-03AC-9A65-D2DA08015D62}" v="434" dt="2024-05-14T23:39:11.17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Estilo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46F890A9-2807-4EBB-B81D-B2AA78EC7F39}" styleName="Estilo oscuro 2 - Énfasis 5/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353" autoAdjust="0"/>
    <p:restoredTop sz="89114" autoAdjust="0"/>
  </p:normalViewPr>
  <p:slideViewPr>
    <p:cSldViewPr snapToGrid="0">
      <p:cViewPr varScale="1">
        <p:scale>
          <a:sx n="64" d="100"/>
          <a:sy n="64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66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65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Z ESTELA ARROYAVE VILLEGAS" userId="S::sst@umanizales.edu.co::be1b493e-9d36-4f17-80f3-6f88b0bef3d6" providerId="AD" clId="Web-{726154D9-4C82-C586-FF33-B84C3C9F8CE1}"/>
    <pc:docChg chg="addSld modSld sldOrd">
      <pc:chgData name="LUZ ESTELA ARROYAVE VILLEGAS" userId="S::sst@umanizales.edu.co::be1b493e-9d36-4f17-80f3-6f88b0bef3d6" providerId="AD" clId="Web-{726154D9-4C82-C586-FF33-B84C3C9F8CE1}" dt="2024-05-10T13:52:03.905" v="670" actId="20577"/>
      <pc:docMkLst>
        <pc:docMk/>
      </pc:docMkLst>
      <pc:sldChg chg="modSp">
        <pc:chgData name="LUZ ESTELA ARROYAVE VILLEGAS" userId="S::sst@umanizales.edu.co::be1b493e-9d36-4f17-80f3-6f88b0bef3d6" providerId="AD" clId="Web-{726154D9-4C82-C586-FF33-B84C3C9F8CE1}" dt="2024-05-10T13:28:35.855" v="2"/>
        <pc:sldMkLst>
          <pc:docMk/>
          <pc:sldMk cId="4230799499" sldId="295"/>
        </pc:sldMkLst>
        <pc:graphicFrameChg chg="mod modGraphic">
          <ac:chgData name="LUZ ESTELA ARROYAVE VILLEGAS" userId="S::sst@umanizales.edu.co::be1b493e-9d36-4f17-80f3-6f88b0bef3d6" providerId="AD" clId="Web-{726154D9-4C82-C586-FF33-B84C3C9F8CE1}" dt="2024-05-10T13:28:35.855" v="2"/>
          <ac:graphicFrameMkLst>
            <pc:docMk/>
            <pc:sldMk cId="4230799499" sldId="295"/>
            <ac:graphicFrameMk id="9" creationId="{63C4A787-7423-4410-41D8-36C1AE3E5616}"/>
          </ac:graphicFrameMkLst>
        </pc:graphicFrameChg>
      </pc:sldChg>
      <pc:sldChg chg="modSp add replId">
        <pc:chgData name="LUZ ESTELA ARROYAVE VILLEGAS" userId="S::sst@umanizales.edu.co::be1b493e-9d36-4f17-80f3-6f88b0bef3d6" providerId="AD" clId="Web-{726154D9-4C82-C586-FF33-B84C3C9F8CE1}" dt="2024-05-10T13:31:38.812" v="160"/>
        <pc:sldMkLst>
          <pc:docMk/>
          <pc:sldMk cId="895950114" sldId="296"/>
        </pc:sldMkLst>
        <pc:spChg chg="mod">
          <ac:chgData name="LUZ ESTELA ARROYAVE VILLEGAS" userId="S::sst@umanizales.edu.co::be1b493e-9d36-4f17-80f3-6f88b0bef3d6" providerId="AD" clId="Web-{726154D9-4C82-C586-FF33-B84C3C9F8CE1}" dt="2024-05-10T13:29:20.528" v="28" actId="20577"/>
          <ac:spMkLst>
            <pc:docMk/>
            <pc:sldMk cId="895950114" sldId="296"/>
            <ac:spMk id="3" creationId="{FBA57828-1FCA-7A12-736E-40A93EA5B0F3}"/>
          </ac:spMkLst>
        </pc:spChg>
        <pc:spChg chg="mod">
          <ac:chgData name="LUZ ESTELA ARROYAVE VILLEGAS" userId="S::sst@umanizales.edu.co::be1b493e-9d36-4f17-80f3-6f88b0bef3d6" providerId="AD" clId="Web-{726154D9-4C82-C586-FF33-B84C3C9F8CE1}" dt="2024-05-10T13:30:01.888" v="54" actId="20577"/>
          <ac:spMkLst>
            <pc:docMk/>
            <pc:sldMk cId="895950114" sldId="296"/>
            <ac:spMk id="7" creationId="{68C46F0D-E05A-FDF5-9B39-C2AE25E5C017}"/>
          </ac:spMkLst>
        </pc:spChg>
        <pc:graphicFrameChg chg="mod modGraphic">
          <ac:chgData name="LUZ ESTELA ARROYAVE VILLEGAS" userId="S::sst@umanizales.edu.co::be1b493e-9d36-4f17-80f3-6f88b0bef3d6" providerId="AD" clId="Web-{726154D9-4C82-C586-FF33-B84C3C9F8CE1}" dt="2024-05-10T13:31:38.812" v="160"/>
          <ac:graphicFrameMkLst>
            <pc:docMk/>
            <pc:sldMk cId="895950114" sldId="296"/>
            <ac:graphicFrameMk id="9" creationId="{63C4A787-7423-4410-41D8-36C1AE3E5616}"/>
          </ac:graphicFrameMkLst>
        </pc:graphicFrameChg>
      </pc:sldChg>
      <pc:sldChg chg="addSp delSp modSp add ord replId">
        <pc:chgData name="LUZ ESTELA ARROYAVE VILLEGAS" userId="S::sst@umanizales.edu.co::be1b493e-9d36-4f17-80f3-6f88b0bef3d6" providerId="AD" clId="Web-{726154D9-4C82-C586-FF33-B84C3C9F8CE1}" dt="2024-05-10T13:38:57.901" v="194"/>
        <pc:sldMkLst>
          <pc:docMk/>
          <pc:sldMk cId="917810296" sldId="297"/>
        </pc:sldMkLst>
        <pc:spChg chg="del mod">
          <ac:chgData name="LUZ ESTELA ARROYAVE VILLEGAS" userId="S::sst@umanizales.edu.co::be1b493e-9d36-4f17-80f3-6f88b0bef3d6" providerId="AD" clId="Web-{726154D9-4C82-C586-FF33-B84C3C9F8CE1}" dt="2024-05-10T13:33:59.597" v="163"/>
          <ac:spMkLst>
            <pc:docMk/>
            <pc:sldMk cId="917810296" sldId="297"/>
            <ac:spMk id="3" creationId="{FBA57828-1FCA-7A12-736E-40A93EA5B0F3}"/>
          </ac:spMkLst>
        </pc:spChg>
        <pc:spChg chg="add mod">
          <ac:chgData name="LUZ ESTELA ARROYAVE VILLEGAS" userId="S::sst@umanizales.edu.co::be1b493e-9d36-4f17-80f3-6f88b0bef3d6" providerId="AD" clId="Web-{726154D9-4C82-C586-FF33-B84C3C9F8CE1}" dt="2024-05-10T13:36:12.897" v="190" actId="20577"/>
          <ac:spMkLst>
            <pc:docMk/>
            <pc:sldMk cId="917810296" sldId="297"/>
            <ac:spMk id="5" creationId="{D6459D7E-D42F-FD55-6FBB-E5B5C50DA285}"/>
          </ac:spMkLst>
        </pc:spChg>
        <pc:spChg chg="del mod">
          <ac:chgData name="LUZ ESTELA ARROYAVE VILLEGAS" userId="S::sst@umanizales.edu.co::be1b493e-9d36-4f17-80f3-6f88b0bef3d6" providerId="AD" clId="Web-{726154D9-4C82-C586-FF33-B84C3C9F8CE1}" dt="2024-05-10T13:34:04.503" v="166"/>
          <ac:spMkLst>
            <pc:docMk/>
            <pc:sldMk cId="917810296" sldId="297"/>
            <ac:spMk id="7" creationId="{68C46F0D-E05A-FDF5-9B39-C2AE25E5C017}"/>
          </ac:spMkLst>
        </pc:spChg>
        <pc:graphicFrameChg chg="del mod modGraphic">
          <ac:chgData name="LUZ ESTELA ARROYAVE VILLEGAS" userId="S::sst@umanizales.edu.co::be1b493e-9d36-4f17-80f3-6f88b0bef3d6" providerId="AD" clId="Web-{726154D9-4C82-C586-FF33-B84C3C9F8CE1}" dt="2024-05-10T13:34:18.301" v="169"/>
          <ac:graphicFrameMkLst>
            <pc:docMk/>
            <pc:sldMk cId="917810296" sldId="297"/>
            <ac:graphicFrameMk id="9" creationId="{63C4A787-7423-4410-41D8-36C1AE3E5616}"/>
          </ac:graphicFrameMkLst>
        </pc:graphicFrameChg>
      </pc:sldChg>
      <pc:sldChg chg="addSp modSp add replId">
        <pc:chgData name="LUZ ESTELA ARROYAVE VILLEGAS" userId="S::sst@umanizales.edu.co::be1b493e-9d36-4f17-80f3-6f88b0bef3d6" providerId="AD" clId="Web-{726154D9-4C82-C586-FF33-B84C3C9F8CE1}" dt="2024-05-10T13:40:00.762" v="216" actId="20577"/>
        <pc:sldMkLst>
          <pc:docMk/>
          <pc:sldMk cId="1779393708" sldId="298"/>
        </pc:sldMkLst>
        <pc:spChg chg="add">
          <ac:chgData name="LUZ ESTELA ARROYAVE VILLEGAS" userId="S::sst@umanizales.edu.co::be1b493e-9d36-4f17-80f3-6f88b0bef3d6" providerId="AD" clId="Web-{726154D9-4C82-C586-FF33-B84C3C9F8CE1}" dt="2024-05-10T13:38:28.573" v="191"/>
          <ac:spMkLst>
            <pc:docMk/>
            <pc:sldMk cId="1779393708" sldId="298"/>
            <ac:spMk id="3" creationId="{97158DAD-731D-1AEE-923F-B70F835A107B}"/>
          </ac:spMkLst>
        </pc:spChg>
        <pc:spChg chg="add">
          <ac:chgData name="LUZ ESTELA ARROYAVE VILLEGAS" userId="S::sst@umanizales.edu.co::be1b493e-9d36-4f17-80f3-6f88b0bef3d6" providerId="AD" clId="Web-{726154D9-4C82-C586-FF33-B84C3C9F8CE1}" dt="2024-05-10T13:38:44.526" v="193"/>
          <ac:spMkLst>
            <pc:docMk/>
            <pc:sldMk cId="1779393708" sldId="298"/>
            <ac:spMk id="5" creationId="{F54BB2DA-1CA8-5371-15B4-F50CDDF1C8C0}"/>
          </ac:spMkLst>
        </pc:spChg>
        <pc:spChg chg="add mod">
          <ac:chgData name="LUZ ESTELA ARROYAVE VILLEGAS" userId="S::sst@umanizales.edu.co::be1b493e-9d36-4f17-80f3-6f88b0bef3d6" providerId="AD" clId="Web-{726154D9-4C82-C586-FF33-B84C3C9F8CE1}" dt="2024-05-10T13:40:00.762" v="216" actId="20577"/>
          <ac:spMkLst>
            <pc:docMk/>
            <pc:sldMk cId="1779393708" sldId="298"/>
            <ac:spMk id="6" creationId="{1DD22AE3-C054-82B2-3364-3EC483D4193E}"/>
          </ac:spMkLst>
        </pc:spChg>
      </pc:sldChg>
      <pc:sldChg chg="addSp delSp modSp add replId">
        <pc:chgData name="LUZ ESTELA ARROYAVE VILLEGAS" userId="S::sst@umanizales.edu.co::be1b493e-9d36-4f17-80f3-6f88b0bef3d6" providerId="AD" clId="Web-{726154D9-4C82-C586-FF33-B84C3C9F8CE1}" dt="2024-05-10T13:42:34.907" v="247" actId="20577"/>
        <pc:sldMkLst>
          <pc:docMk/>
          <pc:sldMk cId="2476866256" sldId="299"/>
        </pc:sldMkLst>
        <pc:spChg chg="add del mod">
          <ac:chgData name="LUZ ESTELA ARROYAVE VILLEGAS" userId="S::sst@umanizales.edu.co::be1b493e-9d36-4f17-80f3-6f88b0bef3d6" providerId="AD" clId="Web-{726154D9-4C82-C586-FF33-B84C3C9F8CE1}" dt="2024-05-10T13:40:16.778" v="220"/>
          <ac:spMkLst>
            <pc:docMk/>
            <pc:sldMk cId="2476866256" sldId="299"/>
            <ac:spMk id="3" creationId="{E6614C15-099E-640B-9C94-0DCB44193553}"/>
          </ac:spMkLst>
        </pc:spChg>
        <pc:spChg chg="add mod">
          <ac:chgData name="LUZ ESTELA ARROYAVE VILLEGAS" userId="S::sst@umanizales.edu.co::be1b493e-9d36-4f17-80f3-6f88b0bef3d6" providerId="AD" clId="Web-{726154D9-4C82-C586-FF33-B84C3C9F8CE1}" dt="2024-05-10T13:42:34.907" v="247" actId="20577"/>
          <ac:spMkLst>
            <pc:docMk/>
            <pc:sldMk cId="2476866256" sldId="299"/>
            <ac:spMk id="5" creationId="{AA1B9EB2-04A1-7400-CF2A-B94E84282CAB}"/>
          </ac:spMkLst>
        </pc:spChg>
      </pc:sldChg>
      <pc:sldChg chg="addSp modSp add replId">
        <pc:chgData name="LUZ ESTELA ARROYAVE VILLEGAS" userId="S::sst@umanizales.edu.co::be1b493e-9d36-4f17-80f3-6f88b0bef3d6" providerId="AD" clId="Web-{726154D9-4C82-C586-FF33-B84C3C9F8CE1}" dt="2024-05-10T13:46:37.959" v="416"/>
        <pc:sldMkLst>
          <pc:docMk/>
          <pc:sldMk cId="2356959063" sldId="300"/>
        </pc:sldMkLst>
        <pc:spChg chg="add mod">
          <ac:chgData name="LUZ ESTELA ARROYAVE VILLEGAS" userId="S::sst@umanizales.edu.co::be1b493e-9d36-4f17-80f3-6f88b0bef3d6" providerId="AD" clId="Web-{726154D9-4C82-C586-FF33-B84C3C9F8CE1}" dt="2024-05-10T13:46:37.959" v="416"/>
          <ac:spMkLst>
            <pc:docMk/>
            <pc:sldMk cId="2356959063" sldId="300"/>
            <ac:spMk id="3" creationId="{87911763-85AF-0C5D-B40F-CC833717FA48}"/>
          </ac:spMkLst>
        </pc:spChg>
      </pc:sldChg>
      <pc:sldChg chg="addSp delSp modSp add replId">
        <pc:chgData name="LUZ ESTELA ARROYAVE VILLEGAS" userId="S::sst@umanizales.edu.co::be1b493e-9d36-4f17-80f3-6f88b0bef3d6" providerId="AD" clId="Web-{726154D9-4C82-C586-FF33-B84C3C9F8CE1}" dt="2024-05-10T13:45:38.411" v="345" actId="20577"/>
        <pc:sldMkLst>
          <pc:docMk/>
          <pc:sldMk cId="2496645756" sldId="301"/>
        </pc:sldMkLst>
        <pc:spChg chg="add del">
          <ac:chgData name="LUZ ESTELA ARROYAVE VILLEGAS" userId="S::sst@umanizales.edu.co::be1b493e-9d36-4f17-80f3-6f88b0bef3d6" providerId="AD" clId="Web-{726154D9-4C82-C586-FF33-B84C3C9F8CE1}" dt="2024-05-10T13:44:00.502" v="274"/>
          <ac:spMkLst>
            <pc:docMk/>
            <pc:sldMk cId="2496645756" sldId="301"/>
            <ac:spMk id="3" creationId="{7CD8E550-7793-3914-B83A-75D52B0AEC47}"/>
          </ac:spMkLst>
        </pc:spChg>
        <pc:spChg chg="add mod">
          <ac:chgData name="LUZ ESTELA ARROYAVE VILLEGAS" userId="S::sst@umanizales.edu.co::be1b493e-9d36-4f17-80f3-6f88b0bef3d6" providerId="AD" clId="Web-{726154D9-4C82-C586-FF33-B84C3C9F8CE1}" dt="2024-05-10T13:45:38.411" v="345" actId="20577"/>
          <ac:spMkLst>
            <pc:docMk/>
            <pc:sldMk cId="2496645756" sldId="301"/>
            <ac:spMk id="5" creationId="{4D521B32-FEE9-15BB-37B5-16E2326EFA23}"/>
          </ac:spMkLst>
        </pc:spChg>
      </pc:sldChg>
      <pc:sldChg chg="addSp modSp add replId">
        <pc:chgData name="LUZ ESTELA ARROYAVE VILLEGAS" userId="S::sst@umanizales.edu.co::be1b493e-9d36-4f17-80f3-6f88b0bef3d6" providerId="AD" clId="Web-{726154D9-4C82-C586-FF33-B84C3C9F8CE1}" dt="2024-05-10T13:43:38.799" v="271"/>
        <pc:sldMkLst>
          <pc:docMk/>
          <pc:sldMk cId="1318298826" sldId="302"/>
        </pc:sldMkLst>
        <pc:spChg chg="add mod">
          <ac:chgData name="LUZ ESTELA ARROYAVE VILLEGAS" userId="S::sst@umanizales.edu.co::be1b493e-9d36-4f17-80f3-6f88b0bef3d6" providerId="AD" clId="Web-{726154D9-4C82-C586-FF33-B84C3C9F8CE1}" dt="2024-05-10T13:43:38.799" v="271"/>
          <ac:spMkLst>
            <pc:docMk/>
            <pc:sldMk cId="1318298826" sldId="302"/>
            <ac:spMk id="3" creationId="{B9DC6A73-C08C-14E8-ACB6-24CF6A387E10}"/>
          </ac:spMkLst>
        </pc:spChg>
      </pc:sldChg>
      <pc:sldChg chg="addSp modSp add replId">
        <pc:chgData name="LUZ ESTELA ARROYAVE VILLEGAS" userId="S::sst@umanizales.edu.co::be1b493e-9d36-4f17-80f3-6f88b0bef3d6" providerId="AD" clId="Web-{726154D9-4C82-C586-FF33-B84C3C9F8CE1}" dt="2024-05-10T13:47:14.101" v="444" actId="20577"/>
        <pc:sldMkLst>
          <pc:docMk/>
          <pc:sldMk cId="3391513779" sldId="303"/>
        </pc:sldMkLst>
        <pc:spChg chg="add mod">
          <ac:chgData name="LUZ ESTELA ARROYAVE VILLEGAS" userId="S::sst@umanizales.edu.co::be1b493e-9d36-4f17-80f3-6f88b0bef3d6" providerId="AD" clId="Web-{726154D9-4C82-C586-FF33-B84C3C9F8CE1}" dt="2024-05-10T13:47:14.101" v="444" actId="20577"/>
          <ac:spMkLst>
            <pc:docMk/>
            <pc:sldMk cId="3391513779" sldId="303"/>
            <ac:spMk id="3" creationId="{6636F155-C9BB-7BC0-29A1-6EB3ECC0C8ED}"/>
          </ac:spMkLst>
        </pc:spChg>
      </pc:sldChg>
      <pc:sldChg chg="modSp add replId">
        <pc:chgData name="LUZ ESTELA ARROYAVE VILLEGAS" userId="S::sst@umanizales.edu.co::be1b493e-9d36-4f17-80f3-6f88b0bef3d6" providerId="AD" clId="Web-{726154D9-4C82-C586-FF33-B84C3C9F8CE1}" dt="2024-05-10T13:48:04.805" v="487" actId="14100"/>
        <pc:sldMkLst>
          <pc:docMk/>
          <pc:sldMk cId="493661698" sldId="304"/>
        </pc:sldMkLst>
        <pc:spChg chg="mod">
          <ac:chgData name="LUZ ESTELA ARROYAVE VILLEGAS" userId="S::sst@umanizales.edu.co::be1b493e-9d36-4f17-80f3-6f88b0bef3d6" providerId="AD" clId="Web-{726154D9-4C82-C586-FF33-B84C3C9F8CE1}" dt="2024-05-10T13:48:04.805" v="487" actId="14100"/>
          <ac:spMkLst>
            <pc:docMk/>
            <pc:sldMk cId="493661698" sldId="304"/>
            <ac:spMk id="3" creationId="{6636F155-C9BB-7BC0-29A1-6EB3ECC0C8ED}"/>
          </ac:spMkLst>
        </pc:spChg>
      </pc:sldChg>
      <pc:sldChg chg="modSp add replId">
        <pc:chgData name="LUZ ESTELA ARROYAVE VILLEGAS" userId="S::sst@umanizales.edu.co::be1b493e-9d36-4f17-80f3-6f88b0bef3d6" providerId="AD" clId="Web-{726154D9-4C82-C586-FF33-B84C3C9F8CE1}" dt="2024-05-10T13:48:57.385" v="589" actId="20577"/>
        <pc:sldMkLst>
          <pc:docMk/>
          <pc:sldMk cId="1568912061" sldId="305"/>
        </pc:sldMkLst>
        <pc:spChg chg="mod">
          <ac:chgData name="LUZ ESTELA ARROYAVE VILLEGAS" userId="S::sst@umanizales.edu.co::be1b493e-9d36-4f17-80f3-6f88b0bef3d6" providerId="AD" clId="Web-{726154D9-4C82-C586-FF33-B84C3C9F8CE1}" dt="2024-05-10T13:48:57.385" v="589" actId="20577"/>
          <ac:spMkLst>
            <pc:docMk/>
            <pc:sldMk cId="1568912061" sldId="305"/>
            <ac:spMk id="3" creationId="{6636F155-C9BB-7BC0-29A1-6EB3ECC0C8ED}"/>
          </ac:spMkLst>
        </pc:spChg>
      </pc:sldChg>
      <pc:sldChg chg="modSp add replId">
        <pc:chgData name="LUZ ESTELA ARROYAVE VILLEGAS" userId="S::sst@umanizales.edu.co::be1b493e-9d36-4f17-80f3-6f88b0bef3d6" providerId="AD" clId="Web-{726154D9-4C82-C586-FF33-B84C3C9F8CE1}" dt="2024-05-10T13:50:04.058" v="627" actId="14100"/>
        <pc:sldMkLst>
          <pc:docMk/>
          <pc:sldMk cId="3563111998" sldId="306"/>
        </pc:sldMkLst>
        <pc:spChg chg="mod">
          <ac:chgData name="LUZ ESTELA ARROYAVE VILLEGAS" userId="S::sst@umanizales.edu.co::be1b493e-9d36-4f17-80f3-6f88b0bef3d6" providerId="AD" clId="Web-{726154D9-4C82-C586-FF33-B84C3C9F8CE1}" dt="2024-05-10T13:50:04.058" v="627" actId="14100"/>
          <ac:spMkLst>
            <pc:docMk/>
            <pc:sldMk cId="3563111998" sldId="306"/>
            <ac:spMk id="3" creationId="{6636F155-C9BB-7BC0-29A1-6EB3ECC0C8ED}"/>
          </ac:spMkLst>
        </pc:spChg>
      </pc:sldChg>
      <pc:sldChg chg="modSp add replId">
        <pc:chgData name="LUZ ESTELA ARROYAVE VILLEGAS" userId="S::sst@umanizales.edu.co::be1b493e-9d36-4f17-80f3-6f88b0bef3d6" providerId="AD" clId="Web-{726154D9-4C82-C586-FF33-B84C3C9F8CE1}" dt="2024-05-10T13:52:03.905" v="670" actId="20577"/>
        <pc:sldMkLst>
          <pc:docMk/>
          <pc:sldMk cId="615571310" sldId="307"/>
        </pc:sldMkLst>
        <pc:spChg chg="mod">
          <ac:chgData name="LUZ ESTELA ARROYAVE VILLEGAS" userId="S::sst@umanizales.edu.co::be1b493e-9d36-4f17-80f3-6f88b0bef3d6" providerId="AD" clId="Web-{726154D9-4C82-C586-FF33-B84C3C9F8CE1}" dt="2024-05-10T13:52:03.905" v="670" actId="20577"/>
          <ac:spMkLst>
            <pc:docMk/>
            <pc:sldMk cId="615571310" sldId="307"/>
            <ac:spMk id="3" creationId="{6636F155-C9BB-7BC0-29A1-6EB3ECC0C8ED}"/>
          </ac:spMkLst>
        </pc:spChg>
      </pc:sldChg>
    </pc:docChg>
  </pc:docChgLst>
  <pc:docChgLst>
    <pc:chgData name="LUZ ESTELA ARROYAVE VILLEGAS" userId="S::sst@umanizales.edu.co::be1b493e-9d36-4f17-80f3-6f88b0bef3d6" providerId="AD" clId="Web-{5FEA7E87-11E1-9854-F0ED-0A4F96CFE6DF}"/>
    <pc:docChg chg="addSld delSld modSld">
      <pc:chgData name="LUZ ESTELA ARROYAVE VILLEGAS" userId="S::sst@umanizales.edu.co::be1b493e-9d36-4f17-80f3-6f88b0bef3d6" providerId="AD" clId="Web-{5FEA7E87-11E1-9854-F0ED-0A4F96CFE6DF}" dt="2024-05-10T22:57:31.276" v="713"/>
      <pc:docMkLst>
        <pc:docMk/>
      </pc:docMkLst>
      <pc:sldChg chg="modSp">
        <pc:chgData name="LUZ ESTELA ARROYAVE VILLEGAS" userId="S::sst@umanizales.edu.co::be1b493e-9d36-4f17-80f3-6f88b0bef3d6" providerId="AD" clId="Web-{5FEA7E87-11E1-9854-F0ED-0A4F96CFE6DF}" dt="2024-05-10T22:20:58.586" v="707"/>
        <pc:sldMkLst>
          <pc:docMk/>
          <pc:sldMk cId="4230799499" sldId="295"/>
        </pc:sldMkLst>
        <pc:spChg chg="mod">
          <ac:chgData name="LUZ ESTELA ARROYAVE VILLEGAS" userId="S::sst@umanizales.edu.co::be1b493e-9d36-4f17-80f3-6f88b0bef3d6" providerId="AD" clId="Web-{5FEA7E87-11E1-9854-F0ED-0A4F96CFE6DF}" dt="2024-05-10T22:16:32.105" v="701" actId="20577"/>
          <ac:spMkLst>
            <pc:docMk/>
            <pc:sldMk cId="4230799499" sldId="295"/>
            <ac:spMk id="7" creationId="{68C46F0D-E05A-FDF5-9B39-C2AE25E5C017}"/>
          </ac:spMkLst>
        </pc:spChg>
        <pc:graphicFrameChg chg="mod modGraphic">
          <ac:chgData name="LUZ ESTELA ARROYAVE VILLEGAS" userId="S::sst@umanizales.edu.co::be1b493e-9d36-4f17-80f3-6f88b0bef3d6" providerId="AD" clId="Web-{5FEA7E87-11E1-9854-F0ED-0A4F96CFE6DF}" dt="2024-05-10T22:20:58.586" v="707"/>
          <ac:graphicFrameMkLst>
            <pc:docMk/>
            <pc:sldMk cId="4230799499" sldId="295"/>
            <ac:graphicFrameMk id="9" creationId="{63C4A787-7423-4410-41D8-36C1AE3E5616}"/>
          </ac:graphicFrameMkLst>
        </pc:graphicFrameChg>
      </pc:sldChg>
      <pc:sldChg chg="addSp delSp modSp">
        <pc:chgData name="LUZ ESTELA ARROYAVE VILLEGAS" userId="S::sst@umanizales.edu.co::be1b493e-9d36-4f17-80f3-6f88b0bef3d6" providerId="AD" clId="Web-{5FEA7E87-11E1-9854-F0ED-0A4F96CFE6DF}" dt="2024-05-10T21:44:55.001" v="546"/>
        <pc:sldMkLst>
          <pc:docMk/>
          <pc:sldMk cId="895950114" sldId="296"/>
        </pc:sldMkLst>
        <pc:graphicFrameChg chg="add del mod modGraphic">
          <ac:chgData name="LUZ ESTELA ARROYAVE VILLEGAS" userId="S::sst@umanizales.edu.co::be1b493e-9d36-4f17-80f3-6f88b0bef3d6" providerId="AD" clId="Web-{5FEA7E87-11E1-9854-F0ED-0A4F96CFE6DF}" dt="2024-05-10T14:18:07.977" v="347"/>
          <ac:graphicFrameMkLst>
            <pc:docMk/>
            <pc:sldMk cId="895950114" sldId="296"/>
            <ac:graphicFrameMk id="6" creationId="{E15D47A8-1F22-00A7-8059-F3791BCB9CC7}"/>
          </ac:graphicFrameMkLst>
        </pc:graphicFrameChg>
        <pc:graphicFrameChg chg="mod modGraphic">
          <ac:chgData name="LUZ ESTELA ARROYAVE VILLEGAS" userId="S::sst@umanizales.edu.co::be1b493e-9d36-4f17-80f3-6f88b0bef3d6" providerId="AD" clId="Web-{5FEA7E87-11E1-9854-F0ED-0A4F96CFE6DF}" dt="2024-05-10T21:44:55.001" v="546"/>
          <ac:graphicFrameMkLst>
            <pc:docMk/>
            <pc:sldMk cId="895950114" sldId="296"/>
            <ac:graphicFrameMk id="9" creationId="{63C4A787-7423-4410-41D8-36C1AE3E5616}"/>
          </ac:graphicFrameMkLst>
        </pc:graphicFrameChg>
      </pc:sldChg>
      <pc:sldChg chg="modSp">
        <pc:chgData name="LUZ ESTELA ARROYAVE VILLEGAS" userId="S::sst@umanizales.edu.co::be1b493e-9d36-4f17-80f3-6f88b0bef3d6" providerId="AD" clId="Web-{5FEA7E87-11E1-9854-F0ED-0A4F96CFE6DF}" dt="2024-05-10T22:57:31.276" v="713"/>
        <pc:sldMkLst>
          <pc:docMk/>
          <pc:sldMk cId="917810296" sldId="297"/>
        </pc:sldMkLst>
        <pc:graphicFrameChg chg="mod modGraphic">
          <ac:chgData name="LUZ ESTELA ARROYAVE VILLEGAS" userId="S::sst@umanizales.edu.co::be1b493e-9d36-4f17-80f3-6f88b0bef3d6" providerId="AD" clId="Web-{5FEA7E87-11E1-9854-F0ED-0A4F96CFE6DF}" dt="2024-05-10T22:57:31.276" v="713"/>
          <ac:graphicFrameMkLst>
            <pc:docMk/>
            <pc:sldMk cId="917810296" sldId="297"/>
            <ac:graphicFrameMk id="3" creationId="{E2D6688C-3653-3F55-0AD9-2C00ABC02023}"/>
          </ac:graphicFrameMkLst>
        </pc:graphicFrameChg>
      </pc:sldChg>
      <pc:sldChg chg="addSp delSp modSp add replId">
        <pc:chgData name="LUZ ESTELA ARROYAVE VILLEGAS" userId="S::sst@umanizales.edu.co::be1b493e-9d36-4f17-80f3-6f88b0bef3d6" providerId="AD" clId="Web-{5FEA7E87-11E1-9854-F0ED-0A4F96CFE6DF}" dt="2024-05-10T14:47:49.987" v="470" actId="1076"/>
        <pc:sldMkLst>
          <pc:docMk/>
          <pc:sldMk cId="2523281240" sldId="308"/>
        </pc:sldMkLst>
        <pc:spChg chg="del mod">
          <ac:chgData name="LUZ ESTELA ARROYAVE VILLEGAS" userId="S::sst@umanizales.edu.co::be1b493e-9d36-4f17-80f3-6f88b0bef3d6" providerId="AD" clId="Web-{5FEA7E87-11E1-9854-F0ED-0A4F96CFE6DF}" dt="2024-05-10T14:45:00.413" v="448"/>
          <ac:spMkLst>
            <pc:docMk/>
            <pc:sldMk cId="2523281240" sldId="308"/>
            <ac:spMk id="5" creationId="{D6459D7E-D42F-FD55-6FBB-E5B5C50DA285}"/>
          </ac:spMkLst>
        </pc:spChg>
        <pc:picChg chg="add del mod modCrop">
          <ac:chgData name="LUZ ESTELA ARROYAVE VILLEGAS" userId="S::sst@umanizales.edu.co::be1b493e-9d36-4f17-80f3-6f88b0bef3d6" providerId="AD" clId="Web-{5FEA7E87-11E1-9854-F0ED-0A4F96CFE6DF}" dt="2024-05-10T14:46:33.700" v="456"/>
          <ac:picMkLst>
            <pc:docMk/>
            <pc:sldMk cId="2523281240" sldId="308"/>
            <ac:picMk id="3" creationId="{BC234DC9-6939-7F87-BFC9-3565300D0C93}"/>
          </ac:picMkLst>
        </pc:picChg>
        <pc:picChg chg="add del mod modCrop">
          <ac:chgData name="LUZ ESTELA ARROYAVE VILLEGAS" userId="S::sst@umanizales.edu.co::be1b493e-9d36-4f17-80f3-6f88b0bef3d6" providerId="AD" clId="Web-{5FEA7E87-11E1-9854-F0ED-0A4F96CFE6DF}" dt="2024-05-10T14:47:27.985" v="463"/>
          <ac:picMkLst>
            <pc:docMk/>
            <pc:sldMk cId="2523281240" sldId="308"/>
            <ac:picMk id="6" creationId="{2A67BB16-6B9D-3A39-55F1-D5716A862DDF}"/>
          </ac:picMkLst>
        </pc:picChg>
        <pc:picChg chg="add mod modCrop">
          <ac:chgData name="LUZ ESTELA ARROYAVE VILLEGAS" userId="S::sst@umanizales.edu.co::be1b493e-9d36-4f17-80f3-6f88b0bef3d6" providerId="AD" clId="Web-{5FEA7E87-11E1-9854-F0ED-0A4F96CFE6DF}" dt="2024-05-10T14:47:49.987" v="470" actId="1076"/>
          <ac:picMkLst>
            <pc:docMk/>
            <pc:sldMk cId="2523281240" sldId="308"/>
            <ac:picMk id="7" creationId="{FD484536-9ECB-0A9C-6247-6852E0FAF74B}"/>
          </ac:picMkLst>
        </pc:picChg>
      </pc:sldChg>
      <pc:sldChg chg="delSp modSp add del replId">
        <pc:chgData name="LUZ ESTELA ARROYAVE VILLEGAS" userId="S::sst@umanizales.edu.co::be1b493e-9d36-4f17-80f3-6f88b0bef3d6" providerId="AD" clId="Web-{5FEA7E87-11E1-9854-F0ED-0A4F96CFE6DF}" dt="2024-05-10T22:30:22.019" v="709"/>
        <pc:sldMkLst>
          <pc:docMk/>
          <pc:sldMk cId="516216335" sldId="319"/>
        </pc:sldMkLst>
        <pc:spChg chg="del mod">
          <ac:chgData name="LUZ ESTELA ARROYAVE VILLEGAS" userId="S::sst@umanizales.edu.co::be1b493e-9d36-4f17-80f3-6f88b0bef3d6" providerId="AD" clId="Web-{5FEA7E87-11E1-9854-F0ED-0A4F96CFE6DF}" dt="2024-05-10T22:17:07.075" v="705"/>
          <ac:spMkLst>
            <pc:docMk/>
            <pc:sldMk cId="516216335" sldId="319"/>
            <ac:spMk id="10" creationId="{6A13A686-7056-E48B-A128-87D3A9A67946}"/>
          </ac:spMkLst>
        </pc:spChg>
        <pc:picChg chg="del">
          <ac:chgData name="LUZ ESTELA ARROYAVE VILLEGAS" userId="S::sst@umanizales.edu.co::be1b493e-9d36-4f17-80f3-6f88b0bef3d6" providerId="AD" clId="Web-{5FEA7E87-11E1-9854-F0ED-0A4F96CFE6DF}" dt="2024-05-10T22:16:58.278" v="703"/>
          <ac:picMkLst>
            <pc:docMk/>
            <pc:sldMk cId="516216335" sldId="319"/>
            <ac:picMk id="8" creationId="{E11ED1CD-0D18-AFBD-8356-03A5E31AEE31}"/>
          </ac:picMkLst>
        </pc:picChg>
      </pc:sldChg>
      <pc:sldChg chg="add replId">
        <pc:chgData name="LUZ ESTELA ARROYAVE VILLEGAS" userId="S::sst@umanizales.edu.co::be1b493e-9d36-4f17-80f3-6f88b0bef3d6" providerId="AD" clId="Web-{5FEA7E87-11E1-9854-F0ED-0A4F96CFE6DF}" dt="2024-05-10T22:25:05.113" v="708"/>
        <pc:sldMkLst>
          <pc:docMk/>
          <pc:sldMk cId="1784612089" sldId="321"/>
        </pc:sldMkLst>
      </pc:sldChg>
    </pc:docChg>
  </pc:docChgLst>
  <pc:docChgLst>
    <pc:chgData name="Gestion Ambiental Universidad de Manizales" userId="S::gestion_ambiental@umanizales.edu.co::d8a7d871-3afd-4d85-a349-e5040e86a5e1" providerId="AD" clId="Web-{7E12A782-ACB8-9E33-9CB2-19228A30A17B}"/>
    <pc:docChg chg="addSld modSld sldOrd">
      <pc:chgData name="Gestion Ambiental Universidad de Manizales" userId="S::gestion_ambiental@umanizales.edu.co::d8a7d871-3afd-4d85-a349-e5040e86a5e1" providerId="AD" clId="Web-{7E12A782-ACB8-9E33-9CB2-19228A30A17B}" dt="2024-05-07T22:41:35.808" v="339" actId="20577"/>
      <pc:docMkLst>
        <pc:docMk/>
      </pc:docMkLst>
      <pc:sldChg chg="addSp delSp modSp add replId">
        <pc:chgData name="Gestion Ambiental Universidad de Manizales" userId="S::gestion_ambiental@umanizales.edu.co::d8a7d871-3afd-4d85-a349-e5040e86a5e1" providerId="AD" clId="Web-{7E12A782-ACB8-9E33-9CB2-19228A30A17B}" dt="2024-05-07T22:25:49.247" v="56" actId="1076"/>
        <pc:sldMkLst>
          <pc:docMk/>
          <pc:sldMk cId="3495991826" sldId="268"/>
        </pc:sldMkLst>
        <pc:spChg chg="mod">
          <ac:chgData name="Gestion Ambiental Universidad de Manizales" userId="S::gestion_ambiental@umanizales.edu.co::d8a7d871-3afd-4d85-a349-e5040e86a5e1" providerId="AD" clId="Web-{7E12A782-ACB8-9E33-9CB2-19228A30A17B}" dt="2024-05-07T22:25:27.121" v="44" actId="1076"/>
          <ac:spMkLst>
            <pc:docMk/>
            <pc:sldMk cId="3495991826" sldId="268"/>
            <ac:spMk id="2" creationId="{00000000-0000-0000-0000-000000000000}"/>
          </ac:spMkLst>
        </pc:spChg>
        <pc:spChg chg="add del">
          <ac:chgData name="Gestion Ambiental Universidad de Manizales" userId="S::gestion_ambiental@umanizales.edu.co::d8a7d871-3afd-4d85-a349-e5040e86a5e1" providerId="AD" clId="Web-{7E12A782-ACB8-9E33-9CB2-19228A30A17B}" dt="2024-05-07T22:23:50.650" v="16"/>
          <ac:spMkLst>
            <pc:docMk/>
            <pc:sldMk cId="3495991826" sldId="268"/>
            <ac:spMk id="3" creationId="{C3D0A8D9-EC2C-D328-9B6C-DC634DA2D222}"/>
          </ac:spMkLst>
        </pc:spChg>
        <pc:spChg chg="add mod">
          <ac:chgData name="Gestion Ambiental Universidad de Manizales" userId="S::gestion_ambiental@umanizales.edu.co::d8a7d871-3afd-4d85-a349-e5040e86a5e1" providerId="AD" clId="Web-{7E12A782-ACB8-9E33-9CB2-19228A30A17B}" dt="2024-05-07T22:25:32.403" v="45"/>
          <ac:spMkLst>
            <pc:docMk/>
            <pc:sldMk cId="3495991826" sldId="268"/>
            <ac:spMk id="4" creationId="{BE31246E-EE60-C42F-4F6C-6367072FAFDD}"/>
          </ac:spMkLst>
        </pc:spChg>
        <pc:spChg chg="del mod">
          <ac:chgData name="Gestion Ambiental Universidad de Manizales" userId="S::gestion_ambiental@umanizales.edu.co::d8a7d871-3afd-4d85-a349-e5040e86a5e1" providerId="AD" clId="Web-{7E12A782-ACB8-9E33-9CB2-19228A30A17B}" dt="2024-05-07T22:23:59.822" v="18"/>
          <ac:spMkLst>
            <pc:docMk/>
            <pc:sldMk cId="3495991826" sldId="268"/>
            <ac:spMk id="7" creationId="{00000000-0000-0000-0000-000000000000}"/>
          </ac:spMkLst>
        </pc:spChg>
        <pc:spChg chg="add mod">
          <ac:chgData name="Gestion Ambiental Universidad de Manizales" userId="S::gestion_ambiental@umanizales.edu.co::d8a7d871-3afd-4d85-a349-e5040e86a5e1" providerId="AD" clId="Web-{7E12A782-ACB8-9E33-9CB2-19228A30A17B}" dt="2024-05-07T22:25:32.403" v="46"/>
          <ac:spMkLst>
            <pc:docMk/>
            <pc:sldMk cId="3495991826" sldId="268"/>
            <ac:spMk id="9" creationId="{5DEF7FA9-EE4A-31CB-7801-E53BD57C0E60}"/>
          </ac:spMkLst>
        </pc:spChg>
        <pc:spChg chg="add mod">
          <ac:chgData name="Gestion Ambiental Universidad de Manizales" userId="S::gestion_ambiental@umanizales.edu.co::d8a7d871-3afd-4d85-a349-e5040e86a5e1" providerId="AD" clId="Web-{7E12A782-ACB8-9E33-9CB2-19228A30A17B}" dt="2024-05-07T22:25:32.403" v="47"/>
          <ac:spMkLst>
            <pc:docMk/>
            <pc:sldMk cId="3495991826" sldId="268"/>
            <ac:spMk id="10" creationId="{9E54C525-7A81-0509-EA14-6018B780AA49}"/>
          </ac:spMkLst>
        </pc:spChg>
        <pc:spChg chg="add mod">
          <ac:chgData name="Gestion Ambiental Universidad de Manizales" userId="S::gestion_ambiental@umanizales.edu.co::d8a7d871-3afd-4d85-a349-e5040e86a5e1" providerId="AD" clId="Web-{7E12A782-ACB8-9E33-9CB2-19228A30A17B}" dt="2024-05-07T22:25:32.403" v="48"/>
          <ac:spMkLst>
            <pc:docMk/>
            <pc:sldMk cId="3495991826" sldId="268"/>
            <ac:spMk id="11" creationId="{1635DD93-D88C-6F22-14BC-821BE3EC8EF4}"/>
          </ac:spMkLst>
        </pc:spChg>
        <pc:spChg chg="add mod">
          <ac:chgData name="Gestion Ambiental Universidad de Manizales" userId="S::gestion_ambiental@umanizales.edu.co::d8a7d871-3afd-4d85-a349-e5040e86a5e1" providerId="AD" clId="Web-{7E12A782-ACB8-9E33-9CB2-19228A30A17B}" dt="2024-05-07T22:25:32.403" v="49"/>
          <ac:spMkLst>
            <pc:docMk/>
            <pc:sldMk cId="3495991826" sldId="268"/>
            <ac:spMk id="14" creationId="{4960D7C3-49C2-3872-2F93-454406E91CF8}"/>
          </ac:spMkLst>
        </pc:spChg>
        <pc:spChg chg="add mod">
          <ac:chgData name="Gestion Ambiental Universidad de Manizales" userId="S::gestion_ambiental@umanizales.edu.co::d8a7d871-3afd-4d85-a349-e5040e86a5e1" providerId="AD" clId="Web-{7E12A782-ACB8-9E33-9CB2-19228A30A17B}" dt="2024-05-07T22:25:32.403" v="50"/>
          <ac:spMkLst>
            <pc:docMk/>
            <pc:sldMk cId="3495991826" sldId="268"/>
            <ac:spMk id="15" creationId="{DCF04D40-A10F-98E4-B828-9B01B2FE4090}"/>
          </ac:spMkLst>
        </pc:spChg>
        <pc:spChg chg="add mod">
          <ac:chgData name="Gestion Ambiental Universidad de Manizales" userId="S::gestion_ambiental@umanizales.edu.co::d8a7d871-3afd-4d85-a349-e5040e86a5e1" providerId="AD" clId="Web-{7E12A782-ACB8-9E33-9CB2-19228A30A17B}" dt="2024-05-07T22:25:32.449" v="51"/>
          <ac:spMkLst>
            <pc:docMk/>
            <pc:sldMk cId="3495991826" sldId="268"/>
            <ac:spMk id="16" creationId="{3414659F-ACEA-C099-1EBD-F092068BC262}"/>
          </ac:spMkLst>
        </pc:spChg>
        <pc:picChg chg="add mod">
          <ac:chgData name="Gestion Ambiental Universidad de Manizales" userId="S::gestion_ambiental@umanizales.edu.co::d8a7d871-3afd-4d85-a349-e5040e86a5e1" providerId="AD" clId="Web-{7E12A782-ACB8-9E33-9CB2-19228A30A17B}" dt="2024-05-07T22:24:13.322" v="22" actId="1076"/>
          <ac:picMkLst>
            <pc:docMk/>
            <pc:sldMk cId="3495991826" sldId="268"/>
            <ac:picMk id="5" creationId="{1173B2D2-8807-AF9B-9E1A-D7EB157BB14E}"/>
          </ac:picMkLst>
        </pc:picChg>
        <pc:picChg chg="add mod">
          <ac:chgData name="Gestion Ambiental Universidad de Manizales" userId="S::gestion_ambiental@umanizales.edu.co::d8a7d871-3afd-4d85-a349-e5040e86a5e1" providerId="AD" clId="Web-{7E12A782-ACB8-9E33-9CB2-19228A30A17B}" dt="2024-05-07T22:25:03.589" v="36" actId="1076"/>
          <ac:picMkLst>
            <pc:docMk/>
            <pc:sldMk cId="3495991826" sldId="268"/>
            <ac:picMk id="6" creationId="{FA090EDD-CB93-F9E1-6907-36E5CBF25523}"/>
          </ac:picMkLst>
        </pc:picChg>
        <pc:picChg chg="add mod">
          <ac:chgData name="Gestion Ambiental Universidad de Manizales" userId="S::gestion_ambiental@umanizales.edu.co::d8a7d871-3afd-4d85-a349-e5040e86a5e1" providerId="AD" clId="Web-{7E12A782-ACB8-9E33-9CB2-19228A30A17B}" dt="2024-05-07T22:24:26.807" v="26" actId="1076"/>
          <ac:picMkLst>
            <pc:docMk/>
            <pc:sldMk cId="3495991826" sldId="268"/>
            <ac:picMk id="8" creationId="{7E957C89-7E03-9A16-9A39-EF55C5B107D1}"/>
          </ac:picMkLst>
        </pc:picChg>
        <pc:picChg chg="add mod">
          <ac:chgData name="Gestion Ambiental Universidad de Manizales" userId="S::gestion_ambiental@umanizales.edu.co::d8a7d871-3afd-4d85-a349-e5040e86a5e1" providerId="AD" clId="Web-{7E12A782-ACB8-9E33-9CB2-19228A30A17B}" dt="2024-05-07T22:24:55.745" v="33" actId="1076"/>
          <ac:picMkLst>
            <pc:docMk/>
            <pc:sldMk cId="3495991826" sldId="268"/>
            <ac:picMk id="12" creationId="{556804CA-BB56-A37F-DFC8-4F6A3222137C}"/>
          </ac:picMkLst>
        </pc:picChg>
        <pc:picChg chg="add mod">
          <ac:chgData name="Gestion Ambiental Universidad de Manizales" userId="S::gestion_ambiental@umanizales.edu.co::d8a7d871-3afd-4d85-a349-e5040e86a5e1" providerId="AD" clId="Web-{7E12A782-ACB8-9E33-9CB2-19228A30A17B}" dt="2024-05-07T22:25:14.652" v="40" actId="1076"/>
          <ac:picMkLst>
            <pc:docMk/>
            <pc:sldMk cId="3495991826" sldId="268"/>
            <ac:picMk id="13" creationId="{ADF92427-E03A-E7CD-A41E-2DDB9598A35E}"/>
          </ac:picMkLst>
        </pc:picChg>
        <pc:cxnChg chg="add mod">
          <ac:chgData name="Gestion Ambiental Universidad de Manizales" userId="S::gestion_ambiental@umanizales.edu.co::d8a7d871-3afd-4d85-a349-e5040e86a5e1" providerId="AD" clId="Web-{7E12A782-ACB8-9E33-9CB2-19228A30A17B}" dt="2024-05-07T22:24:53.370" v="32" actId="1076"/>
          <ac:cxnSpMkLst>
            <pc:docMk/>
            <pc:sldMk cId="3495991826" sldId="268"/>
            <ac:cxnSpMk id="17" creationId="{42943CC3-97FD-2FE5-DAB7-9E7C12130F9F}"/>
          </ac:cxnSpMkLst>
        </pc:cxnChg>
        <pc:cxnChg chg="add mod">
          <ac:chgData name="Gestion Ambiental Universidad de Manizales" userId="S::gestion_ambiental@umanizales.edu.co::d8a7d871-3afd-4d85-a349-e5040e86a5e1" providerId="AD" clId="Web-{7E12A782-ACB8-9E33-9CB2-19228A30A17B}" dt="2024-05-07T22:24:50.370" v="31" actId="1076"/>
          <ac:cxnSpMkLst>
            <pc:docMk/>
            <pc:sldMk cId="3495991826" sldId="268"/>
            <ac:cxnSpMk id="18" creationId="{B130A339-7386-978D-B67B-FAE8B8C5713D}"/>
          </ac:cxnSpMkLst>
        </pc:cxnChg>
        <pc:cxnChg chg="add mod">
          <ac:chgData name="Gestion Ambiental Universidad de Manizales" userId="S::gestion_ambiental@umanizales.edu.co::d8a7d871-3afd-4d85-a349-e5040e86a5e1" providerId="AD" clId="Web-{7E12A782-ACB8-9E33-9CB2-19228A30A17B}" dt="2024-05-07T22:24:30.041" v="27" actId="1076"/>
          <ac:cxnSpMkLst>
            <pc:docMk/>
            <pc:sldMk cId="3495991826" sldId="268"/>
            <ac:cxnSpMk id="19" creationId="{E21FD700-0749-2FFB-D92F-C6CC7E82F627}"/>
          </ac:cxnSpMkLst>
        </pc:cxnChg>
        <pc:cxnChg chg="add mod">
          <ac:chgData name="Gestion Ambiental Universidad de Manizales" userId="S::gestion_ambiental@umanizales.edu.co::d8a7d871-3afd-4d85-a349-e5040e86a5e1" providerId="AD" clId="Web-{7E12A782-ACB8-9E33-9CB2-19228A30A17B}" dt="2024-05-07T22:24:19.900" v="24" actId="1076"/>
          <ac:cxnSpMkLst>
            <pc:docMk/>
            <pc:sldMk cId="3495991826" sldId="268"/>
            <ac:cxnSpMk id="20" creationId="{3A7725D6-2EDE-963E-AB53-9DADCDF26B45}"/>
          </ac:cxnSpMkLst>
        </pc:cxnChg>
        <pc:cxnChg chg="add mod">
          <ac:chgData name="Gestion Ambiental Universidad de Manizales" userId="S::gestion_ambiental@umanizales.edu.co::d8a7d871-3afd-4d85-a349-e5040e86a5e1" providerId="AD" clId="Web-{7E12A782-ACB8-9E33-9CB2-19228A30A17B}" dt="2024-05-07T22:25:49.247" v="56" actId="1076"/>
          <ac:cxnSpMkLst>
            <pc:docMk/>
            <pc:sldMk cId="3495991826" sldId="268"/>
            <ac:cxnSpMk id="21" creationId="{4D0F7957-6C84-B770-E723-4A100CBB5D21}"/>
          </ac:cxnSpMkLst>
        </pc:cxnChg>
      </pc:sldChg>
      <pc:sldChg chg="addSp delSp modSp add ord replId">
        <pc:chgData name="Gestion Ambiental Universidad de Manizales" userId="S::gestion_ambiental@umanizales.edu.co::d8a7d871-3afd-4d85-a349-e5040e86a5e1" providerId="AD" clId="Web-{7E12A782-ACB8-9E33-9CB2-19228A30A17B}" dt="2024-05-07T22:41:35.808" v="339" actId="20577"/>
        <pc:sldMkLst>
          <pc:docMk/>
          <pc:sldMk cId="4056403764" sldId="270"/>
        </pc:sldMkLst>
        <pc:spChg chg="mod">
          <ac:chgData name="Gestion Ambiental Universidad de Manizales" userId="S::gestion_ambiental@umanizales.edu.co::d8a7d871-3afd-4d85-a349-e5040e86a5e1" providerId="AD" clId="Web-{7E12A782-ACB8-9E33-9CB2-19228A30A17B}" dt="2024-05-07T22:27:15.093" v="95" actId="1076"/>
          <ac:spMkLst>
            <pc:docMk/>
            <pc:sldMk cId="4056403764" sldId="270"/>
            <ac:spMk id="2" creationId="{00000000-0000-0000-0000-000000000000}"/>
          </ac:spMkLst>
        </pc:spChg>
        <pc:spChg chg="add del mod">
          <ac:chgData name="Gestion Ambiental Universidad de Manizales" userId="S::gestion_ambiental@umanizales.edu.co::d8a7d871-3afd-4d85-a349-e5040e86a5e1" providerId="AD" clId="Web-{7E12A782-ACB8-9E33-9CB2-19228A30A17B}" dt="2024-05-07T22:27:11.796" v="94"/>
          <ac:spMkLst>
            <pc:docMk/>
            <pc:sldMk cId="4056403764" sldId="270"/>
            <ac:spMk id="3" creationId="{1A051645-3C7B-8987-22C9-94F1239D5966}"/>
          </ac:spMkLst>
        </pc:spChg>
        <pc:spChg chg="add del mod">
          <ac:chgData name="Gestion Ambiental Universidad de Manizales" userId="S::gestion_ambiental@umanizales.edu.co::d8a7d871-3afd-4d85-a349-e5040e86a5e1" providerId="AD" clId="Web-{7E12A782-ACB8-9E33-9CB2-19228A30A17B}" dt="2024-05-07T22:41:35.808" v="339" actId="20577"/>
          <ac:spMkLst>
            <pc:docMk/>
            <pc:sldMk cId="4056403764" sldId="270"/>
            <ac:spMk id="4" creationId="{AD544B51-790D-7F9E-F733-56923B704213}"/>
          </ac:spMkLst>
        </pc:spChg>
        <pc:spChg chg="add del mod">
          <ac:chgData name="Gestion Ambiental Universidad de Manizales" userId="S::gestion_ambiental@umanizales.edu.co::d8a7d871-3afd-4d85-a349-e5040e86a5e1" providerId="AD" clId="Web-{7E12A782-ACB8-9E33-9CB2-19228A30A17B}" dt="2024-05-07T22:27:42.672" v="111" actId="14100"/>
          <ac:spMkLst>
            <pc:docMk/>
            <pc:sldMk cId="4056403764" sldId="270"/>
            <ac:spMk id="5" creationId="{618BFF51-0594-6D09-98AF-0127C74C7491}"/>
          </ac:spMkLst>
        </pc:spChg>
        <pc:spChg chg="del">
          <ac:chgData name="Gestion Ambiental Universidad de Manizales" userId="S::gestion_ambiental@umanizales.edu.co::d8a7d871-3afd-4d85-a349-e5040e86a5e1" providerId="AD" clId="Web-{7E12A782-ACB8-9E33-9CB2-19228A30A17B}" dt="2024-05-07T22:26:51.061" v="62"/>
          <ac:spMkLst>
            <pc:docMk/>
            <pc:sldMk cId="4056403764" sldId="270"/>
            <ac:spMk id="7" creationId="{00000000-0000-0000-0000-000000000000}"/>
          </ac:spMkLst>
        </pc:spChg>
        <pc:spChg chg="add del mod">
          <ac:chgData name="Gestion Ambiental Universidad de Manizales" userId="S::gestion_ambiental@umanizales.edu.co::d8a7d871-3afd-4d85-a349-e5040e86a5e1" providerId="AD" clId="Web-{7E12A782-ACB8-9E33-9CB2-19228A30A17B}" dt="2024-05-07T22:28:26.111" v="124" actId="14100"/>
          <ac:spMkLst>
            <pc:docMk/>
            <pc:sldMk cId="4056403764" sldId="270"/>
            <ac:spMk id="13" creationId="{C43E82CC-AEE9-3C7F-D35F-B54D3AA75D20}"/>
          </ac:spMkLst>
        </pc:spChg>
        <pc:picChg chg="add del mod">
          <ac:chgData name="Gestion Ambiental Universidad de Manizales" userId="S::gestion_ambiental@umanizales.edu.co::d8a7d871-3afd-4d85-a349-e5040e86a5e1" providerId="AD" clId="Web-{7E12A782-ACB8-9E33-9CB2-19228A30A17B}" dt="2024-05-07T22:27:45.500" v="112" actId="1076"/>
          <ac:picMkLst>
            <pc:docMk/>
            <pc:sldMk cId="4056403764" sldId="270"/>
            <ac:picMk id="6" creationId="{BF12EE5D-44C9-93D0-3C13-FDB53F4A2A3F}"/>
          </ac:picMkLst>
        </pc:picChg>
        <pc:picChg chg="add del mod">
          <ac:chgData name="Gestion Ambiental Universidad de Manizales" userId="S::gestion_ambiental@umanizales.edu.co::d8a7d871-3afd-4d85-a349-e5040e86a5e1" providerId="AD" clId="Web-{7E12A782-ACB8-9E33-9CB2-19228A30A17B}" dt="2024-05-07T22:28:28.361" v="125" actId="1076"/>
          <ac:picMkLst>
            <pc:docMk/>
            <pc:sldMk cId="4056403764" sldId="270"/>
            <ac:picMk id="8" creationId="{ECF8AD4C-7BD9-11E4-276F-810342F50F83}"/>
          </ac:picMkLst>
        </pc:picChg>
        <pc:picChg chg="add del mod">
          <ac:chgData name="Gestion Ambiental Universidad de Manizales" userId="S::gestion_ambiental@umanizales.edu.co::d8a7d871-3afd-4d85-a349-e5040e86a5e1" providerId="AD" clId="Web-{7E12A782-ACB8-9E33-9CB2-19228A30A17B}" dt="2024-05-07T22:28:29.642" v="126" actId="1076"/>
          <ac:picMkLst>
            <pc:docMk/>
            <pc:sldMk cId="4056403764" sldId="270"/>
            <ac:picMk id="9" creationId="{9283BCCF-3A3F-DE2F-F033-DC6425C15C0D}"/>
          </ac:picMkLst>
        </pc:picChg>
        <pc:picChg chg="add del mod">
          <ac:chgData name="Gestion Ambiental Universidad de Manizales" userId="S::gestion_ambiental@umanizales.edu.co::d8a7d871-3afd-4d85-a349-e5040e86a5e1" providerId="AD" clId="Web-{7E12A782-ACB8-9E33-9CB2-19228A30A17B}" dt="2024-05-07T22:28:31.049" v="127" actId="1076"/>
          <ac:picMkLst>
            <pc:docMk/>
            <pc:sldMk cId="4056403764" sldId="270"/>
            <ac:picMk id="10" creationId="{55E63A06-3B84-77C7-0C19-231CCB23F104}"/>
          </ac:picMkLst>
        </pc:picChg>
        <pc:picChg chg="add del mod">
          <ac:chgData name="Gestion Ambiental Universidad de Manizales" userId="S::gestion_ambiental@umanizales.edu.co::d8a7d871-3afd-4d85-a349-e5040e86a5e1" providerId="AD" clId="Web-{7E12A782-ACB8-9E33-9CB2-19228A30A17B}" dt="2024-05-07T22:28:11.329" v="117" actId="1076"/>
          <ac:picMkLst>
            <pc:docMk/>
            <pc:sldMk cId="4056403764" sldId="270"/>
            <ac:picMk id="11" creationId="{AE3324FD-8DE1-27DF-EBD6-1ED637D7E31B}"/>
          </ac:picMkLst>
        </pc:picChg>
        <pc:cxnChg chg="add del mod">
          <ac:chgData name="Gestion Ambiental Universidad de Manizales" userId="S::gestion_ambiental@umanizales.edu.co::d8a7d871-3afd-4d85-a349-e5040e86a5e1" providerId="AD" clId="Web-{7E12A782-ACB8-9E33-9CB2-19228A30A17B}" dt="2024-05-07T22:28:15.439" v="118" actId="1076"/>
          <ac:cxnSpMkLst>
            <pc:docMk/>
            <pc:sldMk cId="4056403764" sldId="270"/>
            <ac:cxnSpMk id="12" creationId="{F4369C97-1A3A-4DF5-6915-D52EF09FFCCF}"/>
          </ac:cxnSpMkLst>
        </pc:cxnChg>
      </pc:sldChg>
      <pc:sldChg chg="addSp delSp modSp add replId">
        <pc:chgData name="Gestion Ambiental Universidad de Manizales" userId="S::gestion_ambiental@umanizales.edu.co::d8a7d871-3afd-4d85-a349-e5040e86a5e1" providerId="AD" clId="Web-{7E12A782-ACB8-9E33-9CB2-19228A30A17B}" dt="2024-05-07T22:31:21.976" v="190" actId="1076"/>
        <pc:sldMkLst>
          <pc:docMk/>
          <pc:sldMk cId="3811196432" sldId="271"/>
        </pc:sldMkLst>
        <pc:spChg chg="add mod">
          <ac:chgData name="Gestion Ambiental Universidad de Manizales" userId="S::gestion_ambiental@umanizales.edu.co::d8a7d871-3afd-4d85-a349-e5040e86a5e1" providerId="AD" clId="Web-{7E12A782-ACB8-9E33-9CB2-19228A30A17B}" dt="2024-05-07T22:31:21.976" v="190" actId="1076"/>
          <ac:spMkLst>
            <pc:docMk/>
            <pc:sldMk cId="3811196432" sldId="271"/>
            <ac:spMk id="3" creationId="{39D3D342-DF1C-5376-E89E-0EB05DBB2C48}"/>
          </ac:spMkLst>
        </pc:spChg>
        <pc:spChg chg="add mod">
          <ac:chgData name="Gestion Ambiental Universidad de Manizales" userId="S::gestion_ambiental@umanizales.edu.co::d8a7d871-3afd-4d85-a349-e5040e86a5e1" providerId="AD" clId="Web-{7E12A782-ACB8-9E33-9CB2-19228A30A17B}" dt="2024-05-07T22:31:06.850" v="185" actId="1076"/>
          <ac:spMkLst>
            <pc:docMk/>
            <pc:sldMk cId="3811196432" sldId="271"/>
            <ac:spMk id="6" creationId="{1B5CA8E1-0248-EEFF-4BF6-C691D6064861}"/>
          </ac:spMkLst>
        </pc:spChg>
        <pc:spChg chg="del">
          <ac:chgData name="Gestion Ambiental Universidad de Manizales" userId="S::gestion_ambiental@umanizales.edu.co::d8a7d871-3afd-4d85-a349-e5040e86a5e1" providerId="AD" clId="Web-{7E12A782-ACB8-9E33-9CB2-19228A30A17B}" dt="2024-05-07T22:29:46.192" v="128"/>
          <ac:spMkLst>
            <pc:docMk/>
            <pc:sldMk cId="3811196432" sldId="271"/>
            <ac:spMk id="7" creationId="{00000000-0000-0000-0000-000000000000}"/>
          </ac:spMkLst>
        </pc:spChg>
        <pc:spChg chg="add mod">
          <ac:chgData name="Gestion Ambiental Universidad de Manizales" userId="S::gestion_ambiental@umanizales.edu.co::d8a7d871-3afd-4d85-a349-e5040e86a5e1" providerId="AD" clId="Web-{7E12A782-ACB8-9E33-9CB2-19228A30A17B}" dt="2024-05-07T22:30:00.926" v="155" actId="14100"/>
          <ac:spMkLst>
            <pc:docMk/>
            <pc:sldMk cId="3811196432" sldId="271"/>
            <ac:spMk id="8" creationId="{44B51CE7-DF1C-2174-A44C-09CB73A7E061}"/>
          </ac:spMkLst>
        </pc:spChg>
        <pc:spChg chg="add mod">
          <ac:chgData name="Gestion Ambiental Universidad de Manizales" userId="S::gestion_ambiental@umanizales.edu.co::d8a7d871-3afd-4d85-a349-e5040e86a5e1" providerId="AD" clId="Web-{7E12A782-ACB8-9E33-9CB2-19228A30A17B}" dt="2024-05-07T22:30:15.224" v="167" actId="14100"/>
          <ac:spMkLst>
            <pc:docMk/>
            <pc:sldMk cId="3811196432" sldId="271"/>
            <ac:spMk id="9" creationId="{FBCCA7F2-D6F2-3A26-4D09-75BC6C2609B9}"/>
          </ac:spMkLst>
        </pc:spChg>
        <pc:picChg chg="add mod">
          <ac:chgData name="Gestion Ambiental Universidad de Manizales" userId="S::gestion_ambiental@umanizales.edu.co::d8a7d871-3afd-4d85-a349-e5040e86a5e1" providerId="AD" clId="Web-{7E12A782-ACB8-9E33-9CB2-19228A30A17B}" dt="2024-05-07T22:31:00.084" v="182" actId="1076"/>
          <ac:picMkLst>
            <pc:docMk/>
            <pc:sldMk cId="3811196432" sldId="271"/>
            <ac:picMk id="10" creationId="{5C7AC5C8-C891-7124-89D8-BAC7115E43CE}"/>
          </ac:picMkLst>
        </pc:picChg>
        <pc:picChg chg="add mod">
          <ac:chgData name="Gestion Ambiental Universidad de Manizales" userId="S::gestion_ambiental@umanizales.edu.co::d8a7d871-3afd-4d85-a349-e5040e86a5e1" providerId="AD" clId="Web-{7E12A782-ACB8-9E33-9CB2-19228A30A17B}" dt="2024-05-07T22:31:04.256" v="184" actId="1076"/>
          <ac:picMkLst>
            <pc:docMk/>
            <pc:sldMk cId="3811196432" sldId="271"/>
            <ac:picMk id="11" creationId="{C1707ED4-6085-1786-B100-F4F9A04FD00D}"/>
          </ac:picMkLst>
        </pc:picChg>
        <pc:picChg chg="add mod">
          <ac:chgData name="Gestion Ambiental Universidad de Manizales" userId="S::gestion_ambiental@umanizales.edu.co::d8a7d871-3afd-4d85-a349-e5040e86a5e1" providerId="AD" clId="Web-{7E12A782-ACB8-9E33-9CB2-19228A30A17B}" dt="2024-05-07T22:31:01.709" v="183" actId="1076"/>
          <ac:picMkLst>
            <pc:docMk/>
            <pc:sldMk cId="3811196432" sldId="271"/>
            <ac:picMk id="12" creationId="{2DDEF556-70DA-BC61-C75F-8A31122A1D25}"/>
          </ac:picMkLst>
        </pc:picChg>
        <pc:picChg chg="add mod">
          <ac:chgData name="Gestion Ambiental Universidad de Manizales" userId="S::gestion_ambiental@umanizales.edu.co::d8a7d871-3afd-4d85-a349-e5040e86a5e1" providerId="AD" clId="Web-{7E12A782-ACB8-9E33-9CB2-19228A30A17B}" dt="2024-05-07T22:30:21.021" v="168" actId="1076"/>
          <ac:picMkLst>
            <pc:docMk/>
            <pc:sldMk cId="3811196432" sldId="271"/>
            <ac:picMk id="13" creationId="{1CA0A6BD-5EAD-E999-FEC6-5C741673CFC2}"/>
          </ac:picMkLst>
        </pc:picChg>
        <pc:cxnChg chg="add mod">
          <ac:chgData name="Gestion Ambiental Universidad de Manizales" userId="S::gestion_ambiental@umanizales.edu.co::d8a7d871-3afd-4d85-a349-e5040e86a5e1" providerId="AD" clId="Web-{7E12A782-ACB8-9E33-9CB2-19228A30A17B}" dt="2024-05-07T22:31:19.351" v="189" actId="1076"/>
          <ac:cxnSpMkLst>
            <pc:docMk/>
            <pc:sldMk cId="3811196432" sldId="271"/>
            <ac:cxnSpMk id="4" creationId="{3F8E8C90-70A9-AEAC-0AF0-38142230E551}"/>
          </ac:cxnSpMkLst>
        </pc:cxnChg>
        <pc:cxnChg chg="add mod">
          <ac:chgData name="Gestion Ambiental Universidad de Manizales" userId="S::gestion_ambiental@umanizales.edu.co::d8a7d871-3afd-4d85-a349-e5040e86a5e1" providerId="AD" clId="Web-{7E12A782-ACB8-9E33-9CB2-19228A30A17B}" dt="2024-05-07T22:30:00.926" v="157" actId="14100"/>
          <ac:cxnSpMkLst>
            <pc:docMk/>
            <pc:sldMk cId="3811196432" sldId="271"/>
            <ac:cxnSpMk id="5" creationId="{3F23AED6-9FCE-1EF2-D372-550A86B1CC14}"/>
          </ac:cxnSpMkLst>
        </pc:cxnChg>
      </pc:sldChg>
      <pc:sldChg chg="addSp delSp modSp add replId">
        <pc:chgData name="Gestion Ambiental Universidad de Manizales" userId="S::gestion_ambiental@umanizales.edu.co::d8a7d871-3afd-4d85-a349-e5040e86a5e1" providerId="AD" clId="Web-{7E12A782-ACB8-9E33-9CB2-19228A30A17B}" dt="2024-05-07T22:37:13.721" v="263" actId="1076"/>
        <pc:sldMkLst>
          <pc:docMk/>
          <pc:sldMk cId="4017263680" sldId="272"/>
        </pc:sldMkLst>
        <pc:spChg chg="mod">
          <ac:chgData name="Gestion Ambiental Universidad de Manizales" userId="S::gestion_ambiental@umanizales.edu.co::d8a7d871-3afd-4d85-a349-e5040e86a5e1" providerId="AD" clId="Web-{7E12A782-ACB8-9E33-9CB2-19228A30A17B}" dt="2024-05-07T22:32:11.883" v="203" actId="1076"/>
          <ac:spMkLst>
            <pc:docMk/>
            <pc:sldMk cId="4017263680" sldId="272"/>
            <ac:spMk id="2" creationId="{00000000-0000-0000-0000-000000000000}"/>
          </ac:spMkLst>
        </pc:spChg>
        <pc:spChg chg="add mod">
          <ac:chgData name="Gestion Ambiental Universidad de Manizales" userId="S::gestion_ambiental@umanizales.edu.co::d8a7d871-3afd-4d85-a349-e5040e86a5e1" providerId="AD" clId="Web-{7E12A782-ACB8-9E33-9CB2-19228A30A17B}" dt="2024-05-07T22:36:47.423" v="260" actId="14100"/>
          <ac:spMkLst>
            <pc:docMk/>
            <pc:sldMk cId="4017263680" sldId="272"/>
            <ac:spMk id="3" creationId="{BE31246E-EE60-C42F-4F6C-6367072FAFDD}"/>
          </ac:spMkLst>
        </pc:spChg>
        <pc:spChg chg="add mod">
          <ac:chgData name="Gestion Ambiental Universidad de Manizales" userId="S::gestion_ambiental@umanizales.edu.co::d8a7d871-3afd-4d85-a349-e5040e86a5e1" providerId="AD" clId="Web-{7E12A782-ACB8-9E33-9CB2-19228A30A17B}" dt="2024-05-07T22:36:09.922" v="252" actId="14100"/>
          <ac:spMkLst>
            <pc:docMk/>
            <pc:sldMk cId="4017263680" sldId="272"/>
            <ac:spMk id="6" creationId="{31DB84E5-0A90-1869-F493-0EFAED1CE20D}"/>
          </ac:spMkLst>
        </pc:spChg>
        <pc:spChg chg="del">
          <ac:chgData name="Gestion Ambiental Universidad de Manizales" userId="S::gestion_ambiental@umanizales.edu.co::d8a7d871-3afd-4d85-a349-e5040e86a5e1" providerId="AD" clId="Web-{7E12A782-ACB8-9E33-9CB2-19228A30A17B}" dt="2024-05-07T22:32:02.664" v="192"/>
          <ac:spMkLst>
            <pc:docMk/>
            <pc:sldMk cId="4017263680" sldId="272"/>
            <ac:spMk id="7" creationId="{00000000-0000-0000-0000-000000000000}"/>
          </ac:spMkLst>
        </pc:spChg>
        <pc:spChg chg="add mod">
          <ac:chgData name="Gestion Ambiental Universidad de Manizales" userId="S::gestion_ambiental@umanizales.edu.co::d8a7d871-3afd-4d85-a349-e5040e86a5e1" providerId="AD" clId="Web-{7E12A782-ACB8-9E33-9CB2-19228A30A17B}" dt="2024-05-07T22:36:16" v="254" actId="1076"/>
          <ac:spMkLst>
            <pc:docMk/>
            <pc:sldMk cId="4017263680" sldId="272"/>
            <ac:spMk id="9" creationId="{8570128B-C97E-B12E-56AF-AD4409711314}"/>
          </ac:spMkLst>
        </pc:spChg>
        <pc:spChg chg="add del mod">
          <ac:chgData name="Gestion Ambiental Universidad de Manizales" userId="S::gestion_ambiental@umanizales.edu.co::d8a7d871-3afd-4d85-a349-e5040e86a5e1" providerId="AD" clId="Web-{7E12A782-ACB8-9E33-9CB2-19228A30A17B}" dt="2024-05-07T22:34:50.107" v="243"/>
          <ac:spMkLst>
            <pc:docMk/>
            <pc:sldMk cId="4017263680" sldId="272"/>
            <ac:spMk id="10" creationId="{CC7A7357-292D-EF3C-33D7-202800A2DCEF}"/>
          </ac:spMkLst>
        </pc:spChg>
        <pc:picChg chg="add mod">
          <ac:chgData name="Gestion Ambiental Universidad de Manizales" userId="S::gestion_ambiental@umanizales.edu.co::d8a7d871-3afd-4d85-a349-e5040e86a5e1" providerId="AD" clId="Web-{7E12A782-ACB8-9E33-9CB2-19228A30A17B}" dt="2024-05-07T22:36:18.860" v="255" actId="1076"/>
          <ac:picMkLst>
            <pc:docMk/>
            <pc:sldMk cId="4017263680" sldId="272"/>
            <ac:picMk id="4" creationId="{1C0F936B-1073-09A4-CCDB-14C358B354AC}"/>
          </ac:picMkLst>
        </pc:picChg>
        <pc:picChg chg="add mod">
          <ac:chgData name="Gestion Ambiental Universidad de Manizales" userId="S::gestion_ambiental@umanizales.edu.co::d8a7d871-3afd-4d85-a349-e5040e86a5e1" providerId="AD" clId="Web-{7E12A782-ACB8-9E33-9CB2-19228A30A17B}" dt="2024-05-07T22:37:13.721" v="263" actId="1076"/>
          <ac:picMkLst>
            <pc:docMk/>
            <pc:sldMk cId="4017263680" sldId="272"/>
            <ac:picMk id="5" creationId="{F898E469-FAB3-22B4-53F9-3F6364B550B5}"/>
          </ac:picMkLst>
        </pc:picChg>
        <pc:picChg chg="add mod">
          <ac:chgData name="Gestion Ambiental Universidad de Manizales" userId="S::gestion_ambiental@umanizales.edu.co::d8a7d871-3afd-4d85-a349-e5040e86a5e1" providerId="AD" clId="Web-{7E12A782-ACB8-9E33-9CB2-19228A30A17B}" dt="2024-05-07T22:36:37.657" v="258" actId="1076"/>
          <ac:picMkLst>
            <pc:docMk/>
            <pc:sldMk cId="4017263680" sldId="272"/>
            <ac:picMk id="11" creationId="{11713FE2-B9CF-B7F5-055C-C35980C93D8D}"/>
          </ac:picMkLst>
        </pc:picChg>
        <pc:picChg chg="add mod">
          <ac:chgData name="Gestion Ambiental Universidad de Manizales" userId="S::gestion_ambiental@umanizales.edu.co::d8a7d871-3afd-4d85-a349-e5040e86a5e1" providerId="AD" clId="Web-{7E12A782-ACB8-9E33-9CB2-19228A30A17B}" dt="2024-05-07T22:36:43.079" v="259" actId="1076"/>
          <ac:picMkLst>
            <pc:docMk/>
            <pc:sldMk cId="4017263680" sldId="272"/>
            <ac:picMk id="12" creationId="{F8757FD5-22D6-CB32-B5FE-3F087329061A}"/>
          </ac:picMkLst>
        </pc:picChg>
        <pc:cxnChg chg="add mod">
          <ac:chgData name="Gestion Ambiental Universidad de Manizales" userId="S::gestion_ambiental@umanizales.edu.co::d8a7d871-3afd-4d85-a349-e5040e86a5e1" providerId="AD" clId="Web-{7E12A782-ACB8-9E33-9CB2-19228A30A17B}" dt="2024-05-07T22:37:06.783" v="261" actId="1076"/>
          <ac:cxnSpMkLst>
            <pc:docMk/>
            <pc:sldMk cId="4017263680" sldId="272"/>
            <ac:cxnSpMk id="8" creationId="{7D867B93-03C5-2E15-29B8-92CC3E10A2BC}"/>
          </ac:cxnSpMkLst>
        </pc:cxnChg>
      </pc:sldChg>
      <pc:sldChg chg="addSp delSp modSp add replId">
        <pc:chgData name="Gestion Ambiental Universidad de Manizales" userId="S::gestion_ambiental@umanizales.edu.co::d8a7d871-3afd-4d85-a349-e5040e86a5e1" providerId="AD" clId="Web-{7E12A782-ACB8-9E33-9CB2-19228A30A17B}" dt="2024-05-07T22:40:47.431" v="334" actId="1076"/>
        <pc:sldMkLst>
          <pc:docMk/>
          <pc:sldMk cId="537603177" sldId="273"/>
        </pc:sldMkLst>
        <pc:spChg chg="mod">
          <ac:chgData name="Gestion Ambiental Universidad de Manizales" userId="S::gestion_ambiental@umanizales.edu.co::d8a7d871-3afd-4d85-a349-e5040e86a5e1" providerId="AD" clId="Web-{7E12A782-ACB8-9E33-9CB2-19228A30A17B}" dt="2024-05-07T22:37:58.566" v="265" actId="14100"/>
          <ac:spMkLst>
            <pc:docMk/>
            <pc:sldMk cId="537603177" sldId="273"/>
            <ac:spMk id="2" creationId="{00000000-0000-0000-0000-000000000000}"/>
          </ac:spMkLst>
        </pc:spChg>
        <pc:spChg chg="add del mod">
          <ac:chgData name="Gestion Ambiental Universidad de Manizales" userId="S::gestion_ambiental@umanizales.edu.co::d8a7d871-3afd-4d85-a349-e5040e86a5e1" providerId="AD" clId="Web-{7E12A782-ACB8-9E33-9CB2-19228A30A17B}" dt="2024-05-07T22:38:07.863" v="273"/>
          <ac:spMkLst>
            <pc:docMk/>
            <pc:sldMk cId="537603177" sldId="273"/>
            <ac:spMk id="3" creationId="{C1AEE9EC-2228-CFF8-05B4-6E5259572BFD}"/>
          </ac:spMkLst>
        </pc:spChg>
        <pc:spChg chg="add mod">
          <ac:chgData name="Gestion Ambiental Universidad de Manizales" userId="S::gestion_ambiental@umanizales.edu.co::d8a7d871-3afd-4d85-a349-e5040e86a5e1" providerId="AD" clId="Web-{7E12A782-ACB8-9E33-9CB2-19228A30A17B}" dt="2024-05-07T22:40:28.898" v="331" actId="1076"/>
          <ac:spMkLst>
            <pc:docMk/>
            <pc:sldMk cId="537603177" sldId="273"/>
            <ac:spMk id="6" creationId="{B78D183B-3086-4821-60D4-00F90D23C587}"/>
          </ac:spMkLst>
        </pc:spChg>
        <pc:spChg chg="del">
          <ac:chgData name="Gestion Ambiental Universidad de Manizales" userId="S::gestion_ambiental@umanizales.edu.co::d8a7d871-3afd-4d85-a349-e5040e86a5e1" providerId="AD" clId="Web-{7E12A782-ACB8-9E33-9CB2-19228A30A17B}" dt="2024-05-07T22:37:55.503" v="264"/>
          <ac:spMkLst>
            <pc:docMk/>
            <pc:sldMk cId="537603177" sldId="273"/>
            <ac:spMk id="7" creationId="{00000000-0000-0000-0000-000000000000}"/>
          </ac:spMkLst>
        </pc:spChg>
        <pc:graphicFrameChg chg="add mod modGraphic">
          <ac:chgData name="Gestion Ambiental Universidad de Manizales" userId="S::gestion_ambiental@umanizales.edu.co::d8a7d871-3afd-4d85-a349-e5040e86a5e1" providerId="AD" clId="Web-{7E12A782-ACB8-9E33-9CB2-19228A30A17B}" dt="2024-05-07T22:40:16.789" v="325" actId="1076"/>
          <ac:graphicFrameMkLst>
            <pc:docMk/>
            <pc:sldMk cId="537603177" sldId="273"/>
            <ac:graphicFrameMk id="9" creationId="{B32725B1-C6FD-FA02-FECD-05754A97234E}"/>
          </ac:graphicFrameMkLst>
        </pc:graphicFrameChg>
        <pc:graphicFrameChg chg="add mod modGraphic">
          <ac:chgData name="Gestion Ambiental Universidad de Manizales" userId="S::gestion_ambiental@umanizales.edu.co::d8a7d871-3afd-4d85-a349-e5040e86a5e1" providerId="AD" clId="Web-{7E12A782-ACB8-9E33-9CB2-19228A30A17B}" dt="2024-05-07T22:40:13.945" v="324" actId="1076"/>
          <ac:graphicFrameMkLst>
            <pc:docMk/>
            <pc:sldMk cId="537603177" sldId="273"/>
            <ac:graphicFrameMk id="11" creationId="{0367CA4C-4A9D-30DD-E862-08971AD3F249}"/>
          </ac:graphicFrameMkLst>
        </pc:graphicFrameChg>
        <pc:picChg chg="add mod">
          <ac:chgData name="Gestion Ambiental Universidad de Manizales" userId="S::gestion_ambiental@umanizales.edu.co::d8a7d871-3afd-4d85-a349-e5040e86a5e1" providerId="AD" clId="Web-{7E12A782-ACB8-9E33-9CB2-19228A30A17B}" dt="2024-05-07T22:40:01.710" v="319" actId="1076"/>
          <ac:picMkLst>
            <pc:docMk/>
            <pc:sldMk cId="537603177" sldId="273"/>
            <ac:picMk id="4" creationId="{D852D685-7DA1-EF3B-CB46-8997679B68FF}"/>
          </ac:picMkLst>
        </pc:picChg>
        <pc:picChg chg="add mod">
          <ac:chgData name="Gestion Ambiental Universidad de Manizales" userId="S::gestion_ambiental@umanizales.edu.co::d8a7d871-3afd-4d85-a349-e5040e86a5e1" providerId="AD" clId="Web-{7E12A782-ACB8-9E33-9CB2-19228A30A17B}" dt="2024-05-07T22:40:47.431" v="334" actId="1076"/>
          <ac:picMkLst>
            <pc:docMk/>
            <pc:sldMk cId="537603177" sldId="273"/>
            <ac:picMk id="5" creationId="{683D47A5-F24F-DC5C-E066-0254E76F58BF}"/>
          </ac:picMkLst>
        </pc:picChg>
      </pc:sldChg>
    </pc:docChg>
  </pc:docChgLst>
  <pc:docChgLst>
    <pc:chgData name="LUZ ESTELA ARROYAVE VILLEGAS" userId="S::sst@umanizales.edu.co::be1b493e-9d36-4f17-80f3-6f88b0bef3d6" providerId="AD" clId="Web-{7C056B3B-9DE0-A152-8159-5A31D45A08E3}"/>
    <pc:docChg chg="modSld sldOrd">
      <pc:chgData name="LUZ ESTELA ARROYAVE VILLEGAS" userId="S::sst@umanizales.edu.co::be1b493e-9d36-4f17-80f3-6f88b0bef3d6" providerId="AD" clId="Web-{7C056B3B-9DE0-A152-8159-5A31D45A08E3}" dt="2024-05-12T01:09:39.189" v="174"/>
      <pc:docMkLst>
        <pc:docMk/>
      </pc:docMkLst>
      <pc:sldChg chg="modSp">
        <pc:chgData name="LUZ ESTELA ARROYAVE VILLEGAS" userId="S::sst@umanizales.edu.co::be1b493e-9d36-4f17-80f3-6f88b0bef3d6" providerId="AD" clId="Web-{7C056B3B-9DE0-A152-8159-5A31D45A08E3}" dt="2024-05-12T00:17:27.812" v="5"/>
        <pc:sldMkLst>
          <pc:docMk/>
          <pc:sldMk cId="600509833" sldId="288"/>
        </pc:sldMkLst>
        <pc:graphicFrameChg chg="mod modGraphic">
          <ac:chgData name="LUZ ESTELA ARROYAVE VILLEGAS" userId="S::sst@umanizales.edu.co::be1b493e-9d36-4f17-80f3-6f88b0bef3d6" providerId="AD" clId="Web-{7C056B3B-9DE0-A152-8159-5A31D45A08E3}" dt="2024-05-12T00:17:27.812" v="5"/>
          <ac:graphicFrameMkLst>
            <pc:docMk/>
            <pc:sldMk cId="600509833" sldId="288"/>
            <ac:graphicFrameMk id="30" creationId="{A088D392-A76D-C502-F2E3-7FBCFD7D106A}"/>
          </ac:graphicFrameMkLst>
        </pc:graphicFrameChg>
      </pc:sldChg>
      <pc:sldChg chg="modSp ord">
        <pc:chgData name="LUZ ESTELA ARROYAVE VILLEGAS" userId="S::sst@umanizales.edu.co::be1b493e-9d36-4f17-80f3-6f88b0bef3d6" providerId="AD" clId="Web-{7C056B3B-9DE0-A152-8159-5A31D45A08E3}" dt="2024-05-12T00:33:36.623" v="53"/>
        <pc:sldMkLst>
          <pc:docMk/>
          <pc:sldMk cId="2601880613" sldId="289"/>
        </pc:sldMkLst>
        <pc:graphicFrameChg chg="mod modGraphic">
          <ac:chgData name="LUZ ESTELA ARROYAVE VILLEGAS" userId="S::sst@umanizales.edu.co::be1b493e-9d36-4f17-80f3-6f88b0bef3d6" providerId="AD" clId="Web-{7C056B3B-9DE0-A152-8159-5A31D45A08E3}" dt="2024-05-12T00:32:24.277" v="51"/>
          <ac:graphicFrameMkLst>
            <pc:docMk/>
            <pc:sldMk cId="2601880613" sldId="289"/>
            <ac:graphicFrameMk id="25" creationId="{70E28FBE-03D6-677F-E827-3894DBB38DB5}"/>
          </ac:graphicFrameMkLst>
        </pc:graphicFrameChg>
      </pc:sldChg>
      <pc:sldChg chg="modSp ord">
        <pc:chgData name="LUZ ESTELA ARROYAVE VILLEGAS" userId="S::sst@umanizales.edu.co::be1b493e-9d36-4f17-80f3-6f88b0bef3d6" providerId="AD" clId="Web-{7C056B3B-9DE0-A152-8159-5A31D45A08E3}" dt="2024-05-12T00:36:47.503" v="152"/>
        <pc:sldMkLst>
          <pc:docMk/>
          <pc:sldMk cId="779608758" sldId="290"/>
        </pc:sldMkLst>
        <pc:graphicFrameChg chg="mod modGraphic">
          <ac:chgData name="LUZ ESTELA ARROYAVE VILLEGAS" userId="S::sst@umanizales.edu.co::be1b493e-9d36-4f17-80f3-6f88b0bef3d6" providerId="AD" clId="Web-{7C056B3B-9DE0-A152-8159-5A31D45A08E3}" dt="2024-05-12T00:36:47.503" v="152"/>
          <ac:graphicFrameMkLst>
            <pc:docMk/>
            <pc:sldMk cId="779608758" sldId="290"/>
            <ac:graphicFrameMk id="9" creationId="{9CC59916-880C-0889-D312-F11CB11196C1}"/>
          </ac:graphicFrameMkLst>
        </pc:graphicFrameChg>
      </pc:sldChg>
      <pc:sldChg chg="modSp">
        <pc:chgData name="LUZ ESTELA ARROYAVE VILLEGAS" userId="S::sst@umanizales.edu.co::be1b493e-9d36-4f17-80f3-6f88b0bef3d6" providerId="AD" clId="Web-{7C056B3B-9DE0-A152-8159-5A31D45A08E3}" dt="2024-05-12T00:27:22.049" v="27"/>
        <pc:sldMkLst>
          <pc:docMk/>
          <pc:sldMk cId="791276450" sldId="291"/>
        </pc:sldMkLst>
        <pc:graphicFrameChg chg="mod modGraphic">
          <ac:chgData name="LUZ ESTELA ARROYAVE VILLEGAS" userId="S::sst@umanizales.edu.co::be1b493e-9d36-4f17-80f3-6f88b0bef3d6" providerId="AD" clId="Web-{7C056B3B-9DE0-A152-8159-5A31D45A08E3}" dt="2024-05-12T00:27:22.049" v="27"/>
          <ac:graphicFrameMkLst>
            <pc:docMk/>
            <pc:sldMk cId="791276450" sldId="291"/>
            <ac:graphicFrameMk id="4" creationId="{910890AF-47C9-8BB1-DDD1-17BAF2DCBAFB}"/>
          </ac:graphicFrameMkLst>
        </pc:graphicFrameChg>
      </pc:sldChg>
      <pc:sldChg chg="modSp">
        <pc:chgData name="LUZ ESTELA ARROYAVE VILLEGAS" userId="S::sst@umanizales.edu.co::be1b493e-9d36-4f17-80f3-6f88b0bef3d6" providerId="AD" clId="Web-{7C056B3B-9DE0-A152-8159-5A31D45A08E3}" dt="2024-05-12T00:27:42.862" v="31"/>
        <pc:sldMkLst>
          <pc:docMk/>
          <pc:sldMk cId="1688680873" sldId="292"/>
        </pc:sldMkLst>
        <pc:graphicFrameChg chg="mod modGraphic">
          <ac:chgData name="LUZ ESTELA ARROYAVE VILLEGAS" userId="S::sst@umanizales.edu.co::be1b493e-9d36-4f17-80f3-6f88b0bef3d6" providerId="AD" clId="Web-{7C056B3B-9DE0-A152-8159-5A31D45A08E3}" dt="2024-05-12T00:27:42.862" v="31"/>
          <ac:graphicFrameMkLst>
            <pc:docMk/>
            <pc:sldMk cId="1688680873" sldId="292"/>
            <ac:graphicFrameMk id="5" creationId="{4B19DF78-16CE-1E41-B155-831A5088076D}"/>
          </ac:graphicFrameMkLst>
        </pc:graphicFrameChg>
      </pc:sldChg>
      <pc:sldChg chg="ord">
        <pc:chgData name="LUZ ESTELA ARROYAVE VILLEGAS" userId="S::sst@umanizales.edu.co::be1b493e-9d36-4f17-80f3-6f88b0bef3d6" providerId="AD" clId="Web-{7C056B3B-9DE0-A152-8159-5A31D45A08E3}" dt="2024-05-12T01:02:56.443" v="169"/>
        <pc:sldMkLst>
          <pc:docMk/>
          <pc:sldMk cId="3445844778" sldId="294"/>
        </pc:sldMkLst>
      </pc:sldChg>
      <pc:sldChg chg="ord">
        <pc:chgData name="LUZ ESTELA ARROYAVE VILLEGAS" userId="S::sst@umanizales.edu.co::be1b493e-9d36-4f17-80f3-6f88b0bef3d6" providerId="AD" clId="Web-{7C056B3B-9DE0-A152-8159-5A31D45A08E3}" dt="2024-05-12T00:33:21.247" v="52"/>
        <pc:sldMkLst>
          <pc:docMk/>
          <pc:sldMk cId="4230799499" sldId="295"/>
        </pc:sldMkLst>
      </pc:sldChg>
      <pc:sldChg chg="ord">
        <pc:chgData name="LUZ ESTELA ARROYAVE VILLEGAS" userId="S::sst@umanizales.edu.co::be1b493e-9d36-4f17-80f3-6f88b0bef3d6" providerId="AD" clId="Web-{7C056B3B-9DE0-A152-8159-5A31D45A08E3}" dt="2024-05-12T01:00:08.875" v="165"/>
        <pc:sldMkLst>
          <pc:docMk/>
          <pc:sldMk cId="895950114" sldId="296"/>
        </pc:sldMkLst>
      </pc:sldChg>
      <pc:sldChg chg="ord">
        <pc:chgData name="LUZ ESTELA ARROYAVE VILLEGAS" userId="S::sst@umanizales.edu.co::be1b493e-9d36-4f17-80f3-6f88b0bef3d6" providerId="AD" clId="Web-{7C056B3B-9DE0-A152-8159-5A31D45A08E3}" dt="2024-05-12T00:42:43.405" v="156"/>
        <pc:sldMkLst>
          <pc:docMk/>
          <pc:sldMk cId="917810296" sldId="297"/>
        </pc:sldMkLst>
      </pc:sldChg>
      <pc:sldChg chg="ord">
        <pc:chgData name="LUZ ESTELA ARROYAVE VILLEGAS" userId="S::sst@umanizales.edu.co::be1b493e-9d36-4f17-80f3-6f88b0bef3d6" providerId="AD" clId="Web-{7C056B3B-9DE0-A152-8159-5A31D45A08E3}" dt="2024-05-12T01:02:50.583" v="168"/>
        <pc:sldMkLst>
          <pc:docMk/>
          <pc:sldMk cId="2496645756" sldId="301"/>
        </pc:sldMkLst>
      </pc:sldChg>
      <pc:sldChg chg="ord">
        <pc:chgData name="LUZ ESTELA ARROYAVE VILLEGAS" userId="S::sst@umanizales.edu.co::be1b493e-9d36-4f17-80f3-6f88b0bef3d6" providerId="AD" clId="Web-{7C056B3B-9DE0-A152-8159-5A31D45A08E3}" dt="2024-05-12T00:45:16.988" v="161"/>
        <pc:sldMkLst>
          <pc:docMk/>
          <pc:sldMk cId="1318298826" sldId="302"/>
        </pc:sldMkLst>
      </pc:sldChg>
      <pc:sldChg chg="ord">
        <pc:chgData name="LUZ ESTELA ARROYAVE VILLEGAS" userId="S::sst@umanizales.edu.co::be1b493e-9d36-4f17-80f3-6f88b0bef3d6" providerId="AD" clId="Web-{7C056B3B-9DE0-A152-8159-5A31D45A08E3}" dt="2024-05-12T01:09:39.189" v="174"/>
        <pc:sldMkLst>
          <pc:docMk/>
          <pc:sldMk cId="1568912061" sldId="305"/>
        </pc:sldMkLst>
      </pc:sldChg>
      <pc:sldChg chg="ord">
        <pc:chgData name="LUZ ESTELA ARROYAVE VILLEGAS" userId="S::sst@umanizales.edu.co::be1b493e-9d36-4f17-80f3-6f88b0bef3d6" providerId="AD" clId="Web-{7C056B3B-9DE0-A152-8159-5A31D45A08E3}" dt="2024-05-12T01:06:40.668" v="170"/>
        <pc:sldMkLst>
          <pc:docMk/>
          <pc:sldMk cId="3563111998" sldId="306"/>
        </pc:sldMkLst>
      </pc:sldChg>
      <pc:sldChg chg="ord">
        <pc:chgData name="LUZ ESTELA ARROYAVE VILLEGAS" userId="S::sst@umanizales.edu.co::be1b493e-9d36-4f17-80f3-6f88b0bef3d6" providerId="AD" clId="Web-{7C056B3B-9DE0-A152-8159-5A31D45A08E3}" dt="2024-05-12T00:48:36.634" v="164"/>
        <pc:sldMkLst>
          <pc:docMk/>
          <pc:sldMk cId="615571310" sldId="307"/>
        </pc:sldMkLst>
      </pc:sldChg>
      <pc:sldChg chg="ord">
        <pc:chgData name="LUZ ESTELA ARROYAVE VILLEGAS" userId="S::sst@umanizales.edu.co::be1b493e-9d36-4f17-80f3-6f88b0bef3d6" providerId="AD" clId="Web-{7C056B3B-9DE0-A152-8159-5A31D45A08E3}" dt="2024-05-12T01:00:13.875" v="166"/>
        <pc:sldMkLst>
          <pc:docMk/>
          <pc:sldMk cId="2523281240" sldId="308"/>
        </pc:sldMkLst>
      </pc:sldChg>
      <pc:sldChg chg="ord">
        <pc:chgData name="LUZ ESTELA ARROYAVE VILLEGAS" userId="S::sst@umanizales.edu.co::be1b493e-9d36-4f17-80f3-6f88b0bef3d6" providerId="AD" clId="Web-{7C056B3B-9DE0-A152-8159-5A31D45A08E3}" dt="2024-05-12T01:08:00.592" v="173"/>
        <pc:sldMkLst>
          <pc:docMk/>
          <pc:sldMk cId="2010464861" sldId="316"/>
        </pc:sldMkLst>
      </pc:sldChg>
      <pc:sldChg chg="ord">
        <pc:chgData name="LUZ ESTELA ARROYAVE VILLEGAS" userId="S::sst@umanizales.edu.co::be1b493e-9d36-4f17-80f3-6f88b0bef3d6" providerId="AD" clId="Web-{7C056B3B-9DE0-A152-8159-5A31D45A08E3}" dt="2024-05-12T00:44:11.064" v="157"/>
        <pc:sldMkLst>
          <pc:docMk/>
          <pc:sldMk cId="1036255060" sldId="320"/>
        </pc:sldMkLst>
      </pc:sldChg>
      <pc:sldChg chg="ord">
        <pc:chgData name="LUZ ESTELA ARROYAVE VILLEGAS" userId="S::sst@umanizales.edu.co::be1b493e-9d36-4f17-80f3-6f88b0bef3d6" providerId="AD" clId="Web-{7C056B3B-9DE0-A152-8159-5A31D45A08E3}" dt="2024-05-12T00:40:07.963" v="153"/>
        <pc:sldMkLst>
          <pc:docMk/>
          <pc:sldMk cId="1784612089" sldId="321"/>
        </pc:sldMkLst>
      </pc:sldChg>
    </pc:docChg>
  </pc:docChgLst>
  <pc:docChgLst>
    <pc:chgData name="LUZ ESTELA ARROYAVE VILLEGAS" userId="S::sst@umanizales.edu.co::be1b493e-9d36-4f17-80f3-6f88b0bef3d6" providerId="AD" clId="Web-{D3554A6C-079E-D106-BD23-8C7210C20A4E}"/>
    <pc:docChg chg="addSld delSld modSld">
      <pc:chgData name="LUZ ESTELA ARROYAVE VILLEGAS" userId="S::sst@umanizales.edu.co::be1b493e-9d36-4f17-80f3-6f88b0bef3d6" providerId="AD" clId="Web-{D3554A6C-079E-D106-BD23-8C7210C20A4E}" dt="2024-05-10T23:26:20.769" v="789"/>
      <pc:docMkLst>
        <pc:docMk/>
      </pc:docMkLst>
      <pc:sldChg chg="modSp">
        <pc:chgData name="LUZ ESTELA ARROYAVE VILLEGAS" userId="S::sst@umanizales.edu.co::be1b493e-9d36-4f17-80f3-6f88b0bef3d6" providerId="AD" clId="Web-{D3554A6C-079E-D106-BD23-8C7210C20A4E}" dt="2024-05-10T23:26:20.769" v="789"/>
        <pc:sldMkLst>
          <pc:docMk/>
          <pc:sldMk cId="600509833" sldId="288"/>
        </pc:sldMkLst>
        <pc:graphicFrameChg chg="mod modGraphic">
          <ac:chgData name="LUZ ESTELA ARROYAVE VILLEGAS" userId="S::sst@umanizales.edu.co::be1b493e-9d36-4f17-80f3-6f88b0bef3d6" providerId="AD" clId="Web-{D3554A6C-079E-D106-BD23-8C7210C20A4E}" dt="2024-05-10T23:26:20.769" v="789"/>
          <ac:graphicFrameMkLst>
            <pc:docMk/>
            <pc:sldMk cId="600509833" sldId="288"/>
            <ac:graphicFrameMk id="30" creationId="{A088D392-A76D-C502-F2E3-7FBCFD7D106A}"/>
          </ac:graphicFrameMkLst>
        </pc:graphicFrameChg>
        <pc:picChg chg="mod">
          <ac:chgData name="LUZ ESTELA ARROYAVE VILLEGAS" userId="S::sst@umanizales.edu.co::be1b493e-9d36-4f17-80f3-6f88b0bef3d6" providerId="AD" clId="Web-{D3554A6C-079E-D106-BD23-8C7210C20A4E}" dt="2024-05-10T23:25:59.534" v="773" actId="14100"/>
          <ac:picMkLst>
            <pc:docMk/>
            <pc:sldMk cId="600509833" sldId="288"/>
            <ac:picMk id="20" creationId="{66BC251D-84AA-D1CB-98B2-8F41A4DD3D70}"/>
          </ac:picMkLst>
        </pc:picChg>
      </pc:sldChg>
      <pc:sldChg chg="addSp modSp">
        <pc:chgData name="LUZ ESTELA ARROYAVE VILLEGAS" userId="S::sst@umanizales.edu.co::be1b493e-9d36-4f17-80f3-6f88b0bef3d6" providerId="AD" clId="Web-{D3554A6C-079E-D106-BD23-8C7210C20A4E}" dt="2024-05-10T21:20:43.423" v="381"/>
        <pc:sldMkLst>
          <pc:docMk/>
          <pc:sldMk cId="917810296" sldId="297"/>
        </pc:sldMkLst>
        <pc:spChg chg="mod">
          <ac:chgData name="LUZ ESTELA ARROYAVE VILLEGAS" userId="S::sst@umanizales.edu.co::be1b493e-9d36-4f17-80f3-6f88b0bef3d6" providerId="AD" clId="Web-{D3554A6C-079E-D106-BD23-8C7210C20A4E}" dt="2024-05-10T21:10:06.950" v="164" actId="20577"/>
          <ac:spMkLst>
            <pc:docMk/>
            <pc:sldMk cId="917810296" sldId="297"/>
            <ac:spMk id="5" creationId="{D6459D7E-D42F-FD55-6FBB-E5B5C50DA285}"/>
          </ac:spMkLst>
        </pc:spChg>
        <pc:graphicFrameChg chg="add mod modGraphic">
          <ac:chgData name="LUZ ESTELA ARROYAVE VILLEGAS" userId="S::sst@umanizales.edu.co::be1b493e-9d36-4f17-80f3-6f88b0bef3d6" providerId="AD" clId="Web-{D3554A6C-079E-D106-BD23-8C7210C20A4E}" dt="2024-05-10T21:20:43.423" v="381"/>
          <ac:graphicFrameMkLst>
            <pc:docMk/>
            <pc:sldMk cId="917810296" sldId="297"/>
            <ac:graphicFrameMk id="3" creationId="{E2D6688C-3653-3F55-0AD9-2C00ABC02023}"/>
          </ac:graphicFrameMkLst>
        </pc:graphicFrameChg>
      </pc:sldChg>
      <pc:sldChg chg="addSp delSp modSp del mod setBg">
        <pc:chgData name="LUZ ESTELA ARROYAVE VILLEGAS" userId="S::sst@umanizales.edu.co::be1b493e-9d36-4f17-80f3-6f88b0bef3d6" providerId="AD" clId="Web-{D3554A6C-079E-D106-BD23-8C7210C20A4E}" dt="2024-05-10T22:39:22.588" v="772"/>
        <pc:sldMkLst>
          <pc:docMk/>
          <pc:sldMk cId="1779393708" sldId="298"/>
        </pc:sldMkLst>
        <pc:spChg chg="mod">
          <ac:chgData name="LUZ ESTELA ARROYAVE VILLEGAS" userId="S::sst@umanizales.edu.co::be1b493e-9d36-4f17-80f3-6f88b0bef3d6" providerId="AD" clId="Web-{D3554A6C-079E-D106-BD23-8C7210C20A4E}" dt="2024-05-10T22:19:32.051" v="416"/>
          <ac:spMkLst>
            <pc:docMk/>
            <pc:sldMk cId="1779393708" sldId="298"/>
            <ac:spMk id="2" creationId="{00000000-0000-0000-0000-000000000000}"/>
          </ac:spMkLst>
        </pc:spChg>
        <pc:spChg chg="mod">
          <ac:chgData name="LUZ ESTELA ARROYAVE VILLEGAS" userId="S::sst@umanizales.edu.co::be1b493e-9d36-4f17-80f3-6f88b0bef3d6" providerId="AD" clId="Web-{D3554A6C-079E-D106-BD23-8C7210C20A4E}" dt="2024-05-10T22:19:32.051" v="416"/>
          <ac:spMkLst>
            <pc:docMk/>
            <pc:sldMk cId="1779393708" sldId="298"/>
            <ac:spMk id="4" creationId="{604CABDE-E8E5-5789-FF11-BF603858F402}"/>
          </ac:spMkLst>
        </pc:spChg>
        <pc:spChg chg="mod ord">
          <ac:chgData name="LUZ ESTELA ARROYAVE VILLEGAS" userId="S::sst@umanizales.edu.co::be1b493e-9d36-4f17-80f3-6f88b0bef3d6" providerId="AD" clId="Web-{D3554A6C-079E-D106-BD23-8C7210C20A4E}" dt="2024-05-10T22:19:43.708" v="417" actId="20577"/>
          <ac:spMkLst>
            <pc:docMk/>
            <pc:sldMk cId="1779393708" sldId="298"/>
            <ac:spMk id="5" creationId="{F54BB2DA-1CA8-5371-15B4-F50CDDF1C8C0}"/>
          </ac:spMkLst>
        </pc:spChg>
        <pc:spChg chg="del">
          <ac:chgData name="LUZ ESTELA ARROYAVE VILLEGAS" userId="S::sst@umanizales.edu.co::be1b493e-9d36-4f17-80f3-6f88b0bef3d6" providerId="AD" clId="Web-{D3554A6C-079E-D106-BD23-8C7210C20A4E}" dt="2024-05-10T22:17:53.297" v="388"/>
          <ac:spMkLst>
            <pc:docMk/>
            <pc:sldMk cId="1779393708" sldId="298"/>
            <ac:spMk id="6" creationId="{1DD22AE3-C054-82B2-3364-3EC483D4193E}"/>
          </ac:spMkLst>
        </pc:spChg>
        <pc:spChg chg="add del">
          <ac:chgData name="LUZ ESTELA ARROYAVE VILLEGAS" userId="S::sst@umanizales.edu.co::be1b493e-9d36-4f17-80f3-6f88b0bef3d6" providerId="AD" clId="Web-{D3554A6C-079E-D106-BD23-8C7210C20A4E}" dt="2024-05-10T22:19:32.051" v="416"/>
          <ac:spMkLst>
            <pc:docMk/>
            <pc:sldMk cId="1779393708" sldId="298"/>
            <ac:spMk id="11" creationId="{04812C46-200A-4DEB-A05E-3ED6C68C2387}"/>
          </ac:spMkLst>
        </pc:spChg>
        <pc:spChg chg="add del">
          <ac:chgData name="LUZ ESTELA ARROYAVE VILLEGAS" userId="S::sst@umanizales.edu.co::be1b493e-9d36-4f17-80f3-6f88b0bef3d6" providerId="AD" clId="Web-{D3554A6C-079E-D106-BD23-8C7210C20A4E}" dt="2024-05-10T22:18:37.002" v="401"/>
          <ac:spMkLst>
            <pc:docMk/>
            <pc:sldMk cId="1779393708" sldId="298"/>
            <ac:spMk id="12" creationId="{2EB492CD-616E-47F8-933B-5E2D952A0593}"/>
          </ac:spMkLst>
        </pc:spChg>
        <pc:spChg chg="add del">
          <ac:chgData name="LUZ ESTELA ARROYAVE VILLEGAS" userId="S::sst@umanizales.edu.co::be1b493e-9d36-4f17-80f3-6f88b0bef3d6" providerId="AD" clId="Web-{D3554A6C-079E-D106-BD23-8C7210C20A4E}" dt="2024-05-10T22:19:32.051" v="416"/>
          <ac:spMkLst>
            <pc:docMk/>
            <pc:sldMk cId="1779393708" sldId="298"/>
            <ac:spMk id="13" creationId="{D1EA859B-E555-4109-94F3-6700E046E008}"/>
          </ac:spMkLst>
        </pc:spChg>
        <pc:spChg chg="add del">
          <ac:chgData name="LUZ ESTELA ARROYAVE VILLEGAS" userId="S::sst@umanizales.edu.co::be1b493e-9d36-4f17-80f3-6f88b0bef3d6" providerId="AD" clId="Web-{D3554A6C-079E-D106-BD23-8C7210C20A4E}" dt="2024-05-10T22:18:37.002" v="401"/>
          <ac:spMkLst>
            <pc:docMk/>
            <pc:sldMk cId="1779393708" sldId="298"/>
            <ac:spMk id="14" creationId="{59383CF9-23B5-4335-9B21-1791C4CF1C75}"/>
          </ac:spMkLst>
        </pc:spChg>
        <pc:spChg chg="add del">
          <ac:chgData name="LUZ ESTELA ARROYAVE VILLEGAS" userId="S::sst@umanizales.edu.co::be1b493e-9d36-4f17-80f3-6f88b0bef3d6" providerId="AD" clId="Web-{D3554A6C-079E-D106-BD23-8C7210C20A4E}" dt="2024-05-10T22:18:37.002" v="401"/>
          <ac:spMkLst>
            <pc:docMk/>
            <pc:sldMk cId="1779393708" sldId="298"/>
            <ac:spMk id="16" creationId="{0007FE00-9498-4706-B255-6437B0252C02}"/>
          </ac:spMkLst>
        </pc:spChg>
        <pc:spChg chg="add del">
          <ac:chgData name="LUZ ESTELA ARROYAVE VILLEGAS" userId="S::sst@umanizales.edu.co::be1b493e-9d36-4f17-80f3-6f88b0bef3d6" providerId="AD" clId="Web-{D3554A6C-079E-D106-BD23-8C7210C20A4E}" dt="2024-05-10T22:19:16.472" v="411"/>
          <ac:spMkLst>
            <pc:docMk/>
            <pc:sldMk cId="1779393708" sldId="298"/>
            <ac:spMk id="18" creationId="{5A59F003-E00A-43F9-91DC-CC54E3B87466}"/>
          </ac:spMkLst>
        </pc:spChg>
        <pc:spChg chg="add del">
          <ac:chgData name="LUZ ESTELA ARROYAVE VILLEGAS" userId="S::sst@umanizales.edu.co::be1b493e-9d36-4f17-80f3-6f88b0bef3d6" providerId="AD" clId="Web-{D3554A6C-079E-D106-BD23-8C7210C20A4E}" dt="2024-05-10T22:19:16.472" v="411"/>
          <ac:spMkLst>
            <pc:docMk/>
            <pc:sldMk cId="1779393708" sldId="298"/>
            <ac:spMk id="20" creationId="{D74A4382-E3AD-430A-9A1F-DFA3E0E77A7D}"/>
          </ac:spMkLst>
        </pc:spChg>
        <pc:spChg chg="add del">
          <ac:chgData name="LUZ ESTELA ARROYAVE VILLEGAS" userId="S::sst@umanizales.edu.co::be1b493e-9d36-4f17-80f3-6f88b0bef3d6" providerId="AD" clId="Web-{D3554A6C-079E-D106-BD23-8C7210C20A4E}" dt="2024-05-10T22:19:16.472" v="411"/>
          <ac:spMkLst>
            <pc:docMk/>
            <pc:sldMk cId="1779393708" sldId="298"/>
            <ac:spMk id="22" creationId="{79F40191-0F44-4FD1-82CC-ACB507C14BE6}"/>
          </ac:spMkLst>
        </pc:spChg>
        <pc:spChg chg="add del">
          <ac:chgData name="LUZ ESTELA ARROYAVE VILLEGAS" userId="S::sst@umanizales.edu.co::be1b493e-9d36-4f17-80f3-6f88b0bef3d6" providerId="AD" clId="Web-{D3554A6C-079E-D106-BD23-8C7210C20A4E}" dt="2024-05-10T22:19:19.753" v="413"/>
          <ac:spMkLst>
            <pc:docMk/>
            <pc:sldMk cId="1779393708" sldId="298"/>
            <ac:spMk id="24" creationId="{90F533E9-6690-41A8-A372-4C6C622D028D}"/>
          </ac:spMkLst>
        </pc:spChg>
        <pc:spChg chg="add del">
          <ac:chgData name="LUZ ESTELA ARROYAVE VILLEGAS" userId="S::sst@umanizales.edu.co::be1b493e-9d36-4f17-80f3-6f88b0bef3d6" providerId="AD" clId="Web-{D3554A6C-079E-D106-BD23-8C7210C20A4E}" dt="2024-05-10T22:19:19.753" v="413"/>
          <ac:spMkLst>
            <pc:docMk/>
            <pc:sldMk cId="1779393708" sldId="298"/>
            <ac:spMk id="25" creationId="{E45B1D5C-0827-4AF0-8186-11FC5A8B8B92}"/>
          </ac:spMkLst>
        </pc:spChg>
        <pc:spChg chg="add del">
          <ac:chgData name="LUZ ESTELA ARROYAVE VILLEGAS" userId="S::sst@umanizales.edu.co::be1b493e-9d36-4f17-80f3-6f88b0bef3d6" providerId="AD" clId="Web-{D3554A6C-079E-D106-BD23-8C7210C20A4E}" dt="2024-05-10T22:19:19.753" v="413"/>
          <ac:spMkLst>
            <pc:docMk/>
            <pc:sldMk cId="1779393708" sldId="298"/>
            <ac:spMk id="26" creationId="{99413ED5-9ED4-4772-BCE4-2BCAE6B12E35}"/>
          </ac:spMkLst>
        </pc:spChg>
        <pc:spChg chg="add del">
          <ac:chgData name="LUZ ESTELA ARROYAVE VILLEGAS" userId="S::sst@umanizales.edu.co::be1b493e-9d36-4f17-80f3-6f88b0bef3d6" providerId="AD" clId="Web-{D3554A6C-079E-D106-BD23-8C7210C20A4E}" dt="2024-05-10T22:19:19.753" v="413"/>
          <ac:spMkLst>
            <pc:docMk/>
            <pc:sldMk cId="1779393708" sldId="298"/>
            <ac:spMk id="27" creationId="{04357C93-F0CB-4A1C-8F77-4E9063789819}"/>
          </ac:spMkLst>
        </pc:spChg>
        <pc:spChg chg="add del">
          <ac:chgData name="LUZ ESTELA ARROYAVE VILLEGAS" userId="S::sst@umanizales.edu.co::be1b493e-9d36-4f17-80f3-6f88b0bef3d6" providerId="AD" clId="Web-{D3554A6C-079E-D106-BD23-8C7210C20A4E}" dt="2024-05-10T22:19:32.051" v="415"/>
          <ac:spMkLst>
            <pc:docMk/>
            <pc:sldMk cId="1779393708" sldId="298"/>
            <ac:spMk id="29" creationId="{F13C74B1-5B17-4795-BED0-7140497B445A}"/>
          </ac:spMkLst>
        </pc:spChg>
        <pc:spChg chg="add del">
          <ac:chgData name="LUZ ESTELA ARROYAVE VILLEGAS" userId="S::sst@umanizales.edu.co::be1b493e-9d36-4f17-80f3-6f88b0bef3d6" providerId="AD" clId="Web-{D3554A6C-079E-D106-BD23-8C7210C20A4E}" dt="2024-05-10T22:19:32.051" v="415"/>
          <ac:spMkLst>
            <pc:docMk/>
            <pc:sldMk cId="1779393708" sldId="298"/>
            <ac:spMk id="30" creationId="{D4974D33-8DC5-464E-8C6D-BE58F0669C17}"/>
          </ac:spMkLst>
        </pc:spChg>
        <pc:spChg chg="add">
          <ac:chgData name="LUZ ESTELA ARROYAVE VILLEGAS" userId="S::sst@umanizales.edu.co::be1b493e-9d36-4f17-80f3-6f88b0bef3d6" providerId="AD" clId="Web-{D3554A6C-079E-D106-BD23-8C7210C20A4E}" dt="2024-05-10T22:19:32.051" v="416"/>
          <ac:spMkLst>
            <pc:docMk/>
            <pc:sldMk cId="1779393708" sldId="298"/>
            <ac:spMk id="32" creationId="{04812C46-200A-4DEB-A05E-3ED6C68C2387}"/>
          </ac:spMkLst>
        </pc:spChg>
        <pc:spChg chg="add">
          <ac:chgData name="LUZ ESTELA ARROYAVE VILLEGAS" userId="S::sst@umanizales.edu.co::be1b493e-9d36-4f17-80f3-6f88b0bef3d6" providerId="AD" clId="Web-{D3554A6C-079E-D106-BD23-8C7210C20A4E}" dt="2024-05-10T22:19:32.051" v="416"/>
          <ac:spMkLst>
            <pc:docMk/>
            <pc:sldMk cId="1779393708" sldId="298"/>
            <ac:spMk id="33" creationId="{D1EA859B-E555-4109-94F3-6700E046E008}"/>
          </ac:spMkLst>
        </pc:spChg>
        <pc:graphicFrameChg chg="add del mod modGraphic">
          <ac:chgData name="LUZ ESTELA ARROYAVE VILLEGAS" userId="S::sst@umanizales.edu.co::be1b493e-9d36-4f17-80f3-6f88b0bef3d6" providerId="AD" clId="Web-{D3554A6C-079E-D106-BD23-8C7210C20A4E}" dt="2024-05-10T22:17:44.280" v="387"/>
          <ac:graphicFrameMkLst>
            <pc:docMk/>
            <pc:sldMk cId="1779393708" sldId="298"/>
            <ac:graphicFrameMk id="8" creationId="{5151D1C6-66F3-5996-A6DB-7904724D0079}"/>
          </ac:graphicFrameMkLst>
        </pc:graphicFrameChg>
        <pc:graphicFrameChg chg="add mod">
          <ac:chgData name="LUZ ESTELA ARROYAVE VILLEGAS" userId="S::sst@umanizales.edu.co::be1b493e-9d36-4f17-80f3-6f88b0bef3d6" providerId="AD" clId="Web-{D3554A6C-079E-D106-BD23-8C7210C20A4E}" dt="2024-05-10T22:19:59.740" v="419" actId="1076"/>
          <ac:graphicFrameMkLst>
            <pc:docMk/>
            <pc:sldMk cId="1779393708" sldId="298"/>
            <ac:graphicFrameMk id="15" creationId="{A61A9C82-87F3-B4F1-1958-441BB776563F}"/>
          </ac:graphicFrameMkLst>
        </pc:graphicFrameChg>
        <pc:picChg chg="add mod ord">
          <ac:chgData name="LUZ ESTELA ARROYAVE VILLEGAS" userId="S::sst@umanizales.edu.co::be1b493e-9d36-4f17-80f3-6f88b0bef3d6" providerId="AD" clId="Web-{D3554A6C-079E-D106-BD23-8C7210C20A4E}" dt="2024-05-10T22:19:32.051" v="416"/>
          <ac:picMkLst>
            <pc:docMk/>
            <pc:sldMk cId="1779393708" sldId="298"/>
            <ac:picMk id="7" creationId="{F2A46EFC-50AB-E47B-B7C9-6BA26245C572}"/>
          </ac:picMkLst>
        </pc:picChg>
        <pc:picChg chg="add del">
          <ac:chgData name="LUZ ESTELA ARROYAVE VILLEGAS" userId="S::sst@umanizales.edu.co::be1b493e-9d36-4f17-80f3-6f88b0bef3d6" providerId="AD" clId="Web-{D3554A6C-079E-D106-BD23-8C7210C20A4E}" dt="2024-05-10T22:18:37.002" v="401"/>
          <ac:picMkLst>
            <pc:docMk/>
            <pc:sldMk cId="1779393708" sldId="298"/>
            <ac:picMk id="9" creationId="{7F11ECAD-0234-99A9-8727-59A0D32D68CF}"/>
          </ac:picMkLst>
        </pc:picChg>
      </pc:sldChg>
      <pc:sldChg chg="addSp delSp modSp mod setBg">
        <pc:chgData name="LUZ ESTELA ARROYAVE VILLEGAS" userId="S::sst@umanizales.edu.co::be1b493e-9d36-4f17-80f3-6f88b0bef3d6" providerId="AD" clId="Web-{D3554A6C-079E-D106-BD23-8C7210C20A4E}" dt="2024-05-10T20:49:17.434" v="55" actId="14100"/>
        <pc:sldMkLst>
          <pc:docMk/>
          <pc:sldMk cId="2523281240" sldId="308"/>
        </pc:sldMkLst>
        <pc:spChg chg="mod">
          <ac:chgData name="LUZ ESTELA ARROYAVE VILLEGAS" userId="S::sst@umanizales.edu.co::be1b493e-9d36-4f17-80f3-6f88b0bef3d6" providerId="AD" clId="Web-{D3554A6C-079E-D106-BD23-8C7210C20A4E}" dt="2024-05-10T20:40:54.265" v="6"/>
          <ac:spMkLst>
            <pc:docMk/>
            <pc:sldMk cId="2523281240" sldId="308"/>
            <ac:spMk id="2" creationId="{00000000-0000-0000-0000-000000000000}"/>
          </ac:spMkLst>
        </pc:spChg>
        <pc:spChg chg="mod ord">
          <ac:chgData name="LUZ ESTELA ARROYAVE VILLEGAS" userId="S::sst@umanizales.edu.co::be1b493e-9d36-4f17-80f3-6f88b0bef3d6" providerId="AD" clId="Web-{D3554A6C-079E-D106-BD23-8C7210C20A4E}" dt="2024-05-10T20:40:54.265" v="6"/>
          <ac:spMkLst>
            <pc:docMk/>
            <pc:sldMk cId="2523281240" sldId="308"/>
            <ac:spMk id="4" creationId="{604CABDE-E8E5-5789-FF11-BF603858F402}"/>
          </ac:spMkLst>
        </pc:spChg>
        <pc:spChg chg="add del">
          <ac:chgData name="LUZ ESTELA ARROYAVE VILLEGAS" userId="S::sst@umanizales.edu.co::be1b493e-9d36-4f17-80f3-6f88b0bef3d6" providerId="AD" clId="Web-{D3554A6C-079E-D106-BD23-8C7210C20A4E}" dt="2024-05-10T20:40:45.796" v="4"/>
          <ac:spMkLst>
            <pc:docMk/>
            <pc:sldMk cId="2523281240" sldId="308"/>
            <ac:spMk id="9" creationId="{23D09407-53BC-485E-B4CE-BC5E4FC4B25B}"/>
          </ac:spMkLst>
        </pc:spChg>
        <pc:spChg chg="add mod">
          <ac:chgData name="LUZ ESTELA ARROYAVE VILLEGAS" userId="S::sst@umanizales.edu.co::be1b493e-9d36-4f17-80f3-6f88b0bef3d6" providerId="AD" clId="Web-{D3554A6C-079E-D106-BD23-8C7210C20A4E}" dt="2024-05-10T20:48:31.370" v="54" actId="20577"/>
          <ac:spMkLst>
            <pc:docMk/>
            <pc:sldMk cId="2523281240" sldId="308"/>
            <ac:spMk id="10" creationId="{6A13A686-7056-E48B-A128-87D3A9A67946}"/>
          </ac:spMkLst>
        </pc:spChg>
        <pc:spChg chg="add del">
          <ac:chgData name="LUZ ESTELA ARROYAVE VILLEGAS" userId="S::sst@umanizales.edu.co::be1b493e-9d36-4f17-80f3-6f88b0bef3d6" providerId="AD" clId="Web-{D3554A6C-079E-D106-BD23-8C7210C20A4E}" dt="2024-05-10T20:40:45.796" v="4"/>
          <ac:spMkLst>
            <pc:docMk/>
            <pc:sldMk cId="2523281240" sldId="308"/>
            <ac:spMk id="11" creationId="{921DB988-49FC-4608-B0A2-E2F3A4019041}"/>
          </ac:spMkLst>
        </pc:spChg>
        <pc:spChg chg="add del">
          <ac:chgData name="LUZ ESTELA ARROYAVE VILLEGAS" userId="S::sst@umanizales.edu.co::be1b493e-9d36-4f17-80f3-6f88b0bef3d6" providerId="AD" clId="Web-{D3554A6C-079E-D106-BD23-8C7210C20A4E}" dt="2024-05-10T20:40:54.265" v="6"/>
          <ac:spMkLst>
            <pc:docMk/>
            <pc:sldMk cId="2523281240" sldId="308"/>
            <ac:spMk id="25" creationId="{F0DCC097-1DB8-4B6D-85D0-6FBA0E1CA4BA}"/>
          </ac:spMkLst>
        </pc:spChg>
        <pc:spChg chg="add del">
          <ac:chgData name="LUZ ESTELA ARROYAVE VILLEGAS" userId="S::sst@umanizales.edu.co::be1b493e-9d36-4f17-80f3-6f88b0bef3d6" providerId="AD" clId="Web-{D3554A6C-079E-D106-BD23-8C7210C20A4E}" dt="2024-05-10T20:40:54.265" v="6"/>
          <ac:spMkLst>
            <pc:docMk/>
            <pc:sldMk cId="2523281240" sldId="308"/>
            <ac:spMk id="26" creationId="{E0B58608-23C8-4441-994D-C6823EEE1DB7}"/>
          </ac:spMkLst>
        </pc:spChg>
        <pc:grpChg chg="add del">
          <ac:chgData name="LUZ ESTELA ARROYAVE VILLEGAS" userId="S::sst@umanizales.edu.co::be1b493e-9d36-4f17-80f3-6f88b0bef3d6" providerId="AD" clId="Web-{D3554A6C-079E-D106-BD23-8C7210C20A4E}" dt="2024-05-10T20:40:45.796" v="4"/>
          <ac:grpSpMkLst>
            <pc:docMk/>
            <pc:sldMk cId="2523281240" sldId="308"/>
            <ac:grpSpMk id="13" creationId="{E9B930FD-8671-4C4C-ADCF-73AC1D0CD417}"/>
          </ac:grpSpMkLst>
        </pc:grpChg>
        <pc:grpChg chg="add del">
          <ac:chgData name="LUZ ESTELA ARROYAVE VILLEGAS" userId="S::sst@umanizales.edu.co::be1b493e-9d36-4f17-80f3-6f88b0bef3d6" providerId="AD" clId="Web-{D3554A6C-079E-D106-BD23-8C7210C20A4E}" dt="2024-05-10T20:40:45.796" v="4"/>
          <ac:grpSpMkLst>
            <pc:docMk/>
            <pc:sldMk cId="2523281240" sldId="308"/>
            <ac:grpSpMk id="19" creationId="{383C2651-AE0C-4AE4-8725-E2F9414FE219}"/>
          </ac:grpSpMkLst>
        </pc:grpChg>
        <pc:picChg chg="add del mod">
          <ac:chgData name="LUZ ESTELA ARROYAVE VILLEGAS" userId="S::sst@umanizales.edu.co::be1b493e-9d36-4f17-80f3-6f88b0bef3d6" providerId="AD" clId="Web-{D3554A6C-079E-D106-BD23-8C7210C20A4E}" dt="2024-05-10T20:41:07.046" v="8"/>
          <ac:picMkLst>
            <pc:docMk/>
            <pc:sldMk cId="2523281240" sldId="308"/>
            <ac:picMk id="3" creationId="{1A4F9783-9AE5-9DD1-4E6C-38FFA9E3BAE8}"/>
          </ac:picMkLst>
        </pc:picChg>
        <pc:picChg chg="add del mod">
          <ac:chgData name="LUZ ESTELA ARROYAVE VILLEGAS" userId="S::sst@umanizales.edu.co::be1b493e-9d36-4f17-80f3-6f88b0bef3d6" providerId="AD" clId="Web-{D3554A6C-079E-D106-BD23-8C7210C20A4E}" dt="2024-05-10T20:42:35.330" v="11"/>
          <ac:picMkLst>
            <pc:docMk/>
            <pc:sldMk cId="2523281240" sldId="308"/>
            <ac:picMk id="5" creationId="{2BA18B06-6AEE-0E27-ED1B-7553B4BA5546}"/>
          </ac:picMkLst>
        </pc:picChg>
        <pc:picChg chg="add del mod">
          <ac:chgData name="LUZ ESTELA ARROYAVE VILLEGAS" userId="S::sst@umanizales.edu.co::be1b493e-9d36-4f17-80f3-6f88b0bef3d6" providerId="AD" clId="Web-{D3554A6C-079E-D106-BD23-8C7210C20A4E}" dt="2024-05-10T20:42:43.767" v="13"/>
          <ac:picMkLst>
            <pc:docMk/>
            <pc:sldMk cId="2523281240" sldId="308"/>
            <ac:picMk id="6" creationId="{87E71393-158A-2895-91F6-1CC55E249896}"/>
          </ac:picMkLst>
        </pc:picChg>
        <pc:picChg chg="add del mod">
          <ac:chgData name="LUZ ESTELA ARROYAVE VILLEGAS" userId="S::sst@umanizales.edu.co::be1b493e-9d36-4f17-80f3-6f88b0bef3d6" providerId="AD" clId="Web-{D3554A6C-079E-D106-BD23-8C7210C20A4E}" dt="2024-05-10T20:43:20.878" v="16"/>
          <ac:picMkLst>
            <pc:docMk/>
            <pc:sldMk cId="2523281240" sldId="308"/>
            <ac:picMk id="7" creationId="{735344F6-C385-B1D9-7CF4-7EC463386CD8}"/>
          </ac:picMkLst>
        </pc:picChg>
        <pc:picChg chg="add mod">
          <ac:chgData name="LUZ ESTELA ARROYAVE VILLEGAS" userId="S::sst@umanizales.edu.co::be1b493e-9d36-4f17-80f3-6f88b0bef3d6" providerId="AD" clId="Web-{D3554A6C-079E-D106-BD23-8C7210C20A4E}" dt="2024-05-10T20:49:17.434" v="55" actId="14100"/>
          <ac:picMkLst>
            <pc:docMk/>
            <pc:sldMk cId="2523281240" sldId="308"/>
            <ac:picMk id="8" creationId="{E11ED1CD-0D18-AFBD-8356-03A5E31AEE31}"/>
          </ac:picMkLst>
        </pc:picChg>
      </pc:sldChg>
      <pc:sldChg chg="addSp delSp modSp add replId">
        <pc:chgData name="LUZ ESTELA ARROYAVE VILLEGAS" userId="S::sst@umanizales.edu.co::be1b493e-9d36-4f17-80f3-6f88b0bef3d6" providerId="AD" clId="Web-{D3554A6C-079E-D106-BD23-8C7210C20A4E}" dt="2024-05-10T22:38:51.868" v="771"/>
        <pc:sldMkLst>
          <pc:docMk/>
          <pc:sldMk cId="1036255060" sldId="320"/>
        </pc:sldMkLst>
        <pc:spChg chg="ord">
          <ac:chgData name="LUZ ESTELA ARROYAVE VILLEGAS" userId="S::sst@umanizales.edu.co::be1b493e-9d36-4f17-80f3-6f88b0bef3d6" providerId="AD" clId="Web-{D3554A6C-079E-D106-BD23-8C7210C20A4E}" dt="2024-05-10T22:34:09.074" v="758"/>
          <ac:spMkLst>
            <pc:docMk/>
            <pc:sldMk cId="1036255060" sldId="320"/>
            <ac:spMk id="4" creationId="{604CABDE-E8E5-5789-FF11-BF603858F402}"/>
          </ac:spMkLst>
        </pc:spChg>
        <pc:spChg chg="del mod">
          <ac:chgData name="LUZ ESTELA ARROYAVE VILLEGAS" userId="S::sst@umanizales.edu.co::be1b493e-9d36-4f17-80f3-6f88b0bef3d6" providerId="AD" clId="Web-{D3554A6C-079E-D106-BD23-8C7210C20A4E}" dt="2024-05-10T22:20:48.195" v="426"/>
          <ac:spMkLst>
            <pc:docMk/>
            <pc:sldMk cId="1036255060" sldId="320"/>
            <ac:spMk id="5" creationId="{D6459D7E-D42F-FD55-6FBB-E5B5C50DA285}"/>
          </ac:spMkLst>
        </pc:spChg>
        <pc:spChg chg="add mod ord">
          <ac:chgData name="LUZ ESTELA ARROYAVE VILLEGAS" userId="S::sst@umanizales.edu.co::be1b493e-9d36-4f17-80f3-6f88b0bef3d6" providerId="AD" clId="Web-{D3554A6C-079E-D106-BD23-8C7210C20A4E}" dt="2024-05-10T22:32:46.148" v="756" actId="14100"/>
          <ac:spMkLst>
            <pc:docMk/>
            <pc:sldMk cId="1036255060" sldId="320"/>
            <ac:spMk id="12" creationId="{7F2C45EC-ABF8-3E6D-2BE1-A74052EDDB60}"/>
          </ac:spMkLst>
        </pc:spChg>
        <pc:graphicFrameChg chg="del">
          <ac:chgData name="LUZ ESTELA ARROYAVE VILLEGAS" userId="S::sst@umanizales.edu.co::be1b493e-9d36-4f17-80f3-6f88b0bef3d6" providerId="AD" clId="Web-{D3554A6C-079E-D106-BD23-8C7210C20A4E}" dt="2024-05-10T22:20:43.382" v="423"/>
          <ac:graphicFrameMkLst>
            <pc:docMk/>
            <pc:sldMk cId="1036255060" sldId="320"/>
            <ac:graphicFrameMk id="3" creationId="{E2D6688C-3653-3F55-0AD9-2C00ABC02023}"/>
          </ac:graphicFrameMkLst>
        </pc:graphicFrameChg>
        <pc:graphicFrameChg chg="add del mod ord modGraphic">
          <ac:chgData name="LUZ ESTELA ARROYAVE VILLEGAS" userId="S::sst@umanizales.edu.co::be1b493e-9d36-4f17-80f3-6f88b0bef3d6" providerId="AD" clId="Web-{D3554A6C-079E-D106-BD23-8C7210C20A4E}" dt="2024-05-10T22:35:12.655" v="759"/>
          <ac:graphicFrameMkLst>
            <pc:docMk/>
            <pc:sldMk cId="1036255060" sldId="320"/>
            <ac:graphicFrameMk id="11" creationId="{D18CD38D-59E8-9E37-5B9C-C3F11AC09151}"/>
          </ac:graphicFrameMkLst>
        </pc:graphicFrameChg>
        <pc:graphicFrameChg chg="add mod modGraphic">
          <ac:chgData name="LUZ ESTELA ARROYAVE VILLEGAS" userId="S::sst@umanizales.edu.co::be1b493e-9d36-4f17-80f3-6f88b0bef3d6" providerId="AD" clId="Web-{D3554A6C-079E-D106-BD23-8C7210C20A4E}" dt="2024-05-10T22:38:51.868" v="771"/>
          <ac:graphicFrameMkLst>
            <pc:docMk/>
            <pc:sldMk cId="1036255060" sldId="320"/>
            <ac:graphicFrameMk id="14" creationId="{ABCE3B7D-F3ED-9DC5-670F-3582A2B687A9}"/>
          </ac:graphicFrameMkLst>
        </pc:graphicFrameChg>
        <pc:picChg chg="add mod ord">
          <ac:chgData name="LUZ ESTELA ARROYAVE VILLEGAS" userId="S::sst@umanizales.edu.co::be1b493e-9d36-4f17-80f3-6f88b0bef3d6" providerId="AD" clId="Web-{D3554A6C-079E-D106-BD23-8C7210C20A4E}" dt="2024-05-10T22:22:49.153" v="449" actId="14100"/>
          <ac:picMkLst>
            <pc:docMk/>
            <pc:sldMk cId="1036255060" sldId="320"/>
            <ac:picMk id="7" creationId="{ABE742E2-3DC6-E0EE-9B23-8E6DDE5DEF4A}"/>
          </ac:picMkLst>
        </pc:picChg>
        <pc:picChg chg="add del">
          <ac:chgData name="LUZ ESTELA ARROYAVE VILLEGAS" userId="S::sst@umanizales.edu.co::be1b493e-9d36-4f17-80f3-6f88b0bef3d6" providerId="AD" clId="Web-{D3554A6C-079E-D106-BD23-8C7210C20A4E}" dt="2024-05-10T22:21:47.276" v="440"/>
          <ac:picMkLst>
            <pc:docMk/>
            <pc:sldMk cId="1036255060" sldId="320"/>
            <ac:picMk id="9" creationId="{A2A56C42-09AA-A325-4FCE-699F7B1EB64C}"/>
          </ac:picMkLst>
        </pc:picChg>
      </pc:sldChg>
      <pc:sldChg chg="new del">
        <pc:chgData name="LUZ ESTELA ARROYAVE VILLEGAS" userId="S::sst@umanizales.edu.co::be1b493e-9d36-4f17-80f3-6f88b0bef3d6" providerId="AD" clId="Web-{D3554A6C-079E-D106-BD23-8C7210C20A4E}" dt="2024-05-10T22:20:33.038" v="421"/>
        <pc:sldMkLst>
          <pc:docMk/>
          <pc:sldMk cId="2645546100" sldId="320"/>
        </pc:sldMkLst>
      </pc:sldChg>
    </pc:docChg>
  </pc:docChgLst>
  <pc:docChgLst>
    <pc:chgData name="SANDRA MILENA MANRIQUE HOYOS" userId="S::sermed@umanizales.edu.co::3d24e37b-fd2d-4543-b39e-8612a280716f" providerId="AD" clId="Web-{619B104C-E252-07C9-5DB5-17BB2EACD735}"/>
    <pc:docChg chg="modSld">
      <pc:chgData name="SANDRA MILENA MANRIQUE HOYOS" userId="S::sermed@umanizales.edu.co::3d24e37b-fd2d-4543-b39e-8612a280716f" providerId="AD" clId="Web-{619B104C-E252-07C9-5DB5-17BB2EACD735}" dt="2024-05-08T21:06:49.705" v="1" actId="20577"/>
      <pc:docMkLst>
        <pc:docMk/>
      </pc:docMkLst>
      <pc:sldChg chg="modSp">
        <pc:chgData name="SANDRA MILENA MANRIQUE HOYOS" userId="S::sermed@umanizales.edu.co::3d24e37b-fd2d-4543-b39e-8612a280716f" providerId="AD" clId="Web-{619B104C-E252-07C9-5DB5-17BB2EACD735}" dt="2024-05-08T21:06:49.705" v="1" actId="20577"/>
        <pc:sldMkLst>
          <pc:docMk/>
          <pc:sldMk cId="2649390037" sldId="267"/>
        </pc:sldMkLst>
        <pc:spChg chg="mod">
          <ac:chgData name="SANDRA MILENA MANRIQUE HOYOS" userId="S::sermed@umanizales.edu.co::3d24e37b-fd2d-4543-b39e-8612a280716f" providerId="AD" clId="Web-{619B104C-E252-07C9-5DB5-17BB2EACD735}" dt="2024-05-08T21:06:49.705" v="1" actId="20577"/>
          <ac:spMkLst>
            <pc:docMk/>
            <pc:sldMk cId="2649390037" sldId="267"/>
            <ac:spMk id="6" creationId="{36B92E83-C7AF-D87F-E2D4-3948E5664C12}"/>
          </ac:spMkLst>
        </pc:spChg>
      </pc:sldChg>
    </pc:docChg>
  </pc:docChgLst>
  <pc:docChgLst>
    <pc:chgData name="VALERIA GUERRERO ALVAREZ" userId="S::vguerrero833@umanizales.edu.co::de2275dd-a788-4c59-a207-e8a8754d0494" providerId="AD" clId="Web-{33297015-414E-5E48-6EA4-079F5E7E3CEE}"/>
    <pc:docChg chg="addSld delSld modSld">
      <pc:chgData name="VALERIA GUERRERO ALVAREZ" userId="S::vguerrero833@umanizales.edu.co::de2275dd-a788-4c59-a207-e8a8754d0494" providerId="AD" clId="Web-{33297015-414E-5E48-6EA4-079F5E7E3CEE}" dt="2024-05-10T21:31:19.374" v="36" actId="20577"/>
      <pc:docMkLst>
        <pc:docMk/>
      </pc:docMkLst>
      <pc:sldChg chg="del">
        <pc:chgData name="VALERIA GUERRERO ALVAREZ" userId="S::vguerrero833@umanizales.edu.co::de2275dd-a788-4c59-a207-e8a8754d0494" providerId="AD" clId="Web-{33297015-414E-5E48-6EA4-079F5E7E3CEE}" dt="2024-05-10T21:24:20.520" v="32"/>
        <pc:sldMkLst>
          <pc:docMk/>
          <pc:sldMk cId="4001645116" sldId="279"/>
        </pc:sldMkLst>
      </pc:sldChg>
      <pc:sldChg chg="del">
        <pc:chgData name="VALERIA GUERRERO ALVAREZ" userId="S::vguerrero833@umanizales.edu.co::de2275dd-a788-4c59-a207-e8a8754d0494" providerId="AD" clId="Web-{33297015-414E-5E48-6EA4-079F5E7E3CEE}" dt="2024-05-10T21:25:11.225" v="33"/>
        <pc:sldMkLst>
          <pc:docMk/>
          <pc:sldMk cId="3704266668" sldId="280"/>
        </pc:sldMkLst>
      </pc:sldChg>
      <pc:sldChg chg="modSp">
        <pc:chgData name="VALERIA GUERRERO ALVAREZ" userId="S::vguerrero833@umanizales.edu.co::de2275dd-a788-4c59-a207-e8a8754d0494" providerId="AD" clId="Web-{33297015-414E-5E48-6EA4-079F5E7E3CEE}" dt="2024-05-10T21:31:19.374" v="36" actId="20577"/>
        <pc:sldMkLst>
          <pc:docMk/>
          <pc:sldMk cId="1671335025" sldId="281"/>
        </pc:sldMkLst>
        <pc:spChg chg="mod">
          <ac:chgData name="VALERIA GUERRERO ALVAREZ" userId="S::vguerrero833@umanizales.edu.co::de2275dd-a788-4c59-a207-e8a8754d0494" providerId="AD" clId="Web-{33297015-414E-5E48-6EA4-079F5E7E3CEE}" dt="2024-05-10T21:31:19.374" v="36" actId="20577"/>
          <ac:spMkLst>
            <pc:docMk/>
            <pc:sldMk cId="1671335025" sldId="281"/>
            <ac:spMk id="7" creationId="{00000000-0000-0000-0000-000000000000}"/>
          </ac:spMkLst>
        </pc:spChg>
      </pc:sldChg>
      <pc:sldChg chg="addSp modSp add replId">
        <pc:chgData name="VALERIA GUERRERO ALVAREZ" userId="S::vguerrero833@umanizales.edu.co::de2275dd-a788-4c59-a207-e8a8754d0494" providerId="AD" clId="Web-{33297015-414E-5E48-6EA4-079F5E7E3CEE}" dt="2024-05-10T21:23:30.988" v="31" actId="20577"/>
        <pc:sldMkLst>
          <pc:docMk/>
          <pc:sldMk cId="2532238682" sldId="317"/>
        </pc:sldMkLst>
        <pc:spChg chg="mod">
          <ac:chgData name="VALERIA GUERRERO ALVAREZ" userId="S::vguerrero833@umanizales.edu.co::de2275dd-a788-4c59-a207-e8a8754d0494" providerId="AD" clId="Web-{33297015-414E-5E48-6EA4-079F5E7E3CEE}" dt="2024-05-10T21:20:27.655" v="10" actId="14100"/>
          <ac:spMkLst>
            <pc:docMk/>
            <pc:sldMk cId="2532238682" sldId="317"/>
            <ac:spMk id="2" creationId="{00000000-0000-0000-0000-000000000000}"/>
          </ac:spMkLst>
        </pc:spChg>
        <pc:spChg chg="mod">
          <ac:chgData name="VALERIA GUERRERO ALVAREZ" userId="S::vguerrero833@umanizales.edu.co::de2275dd-a788-4c59-a207-e8a8754d0494" providerId="AD" clId="Web-{33297015-414E-5E48-6EA4-079F5E7E3CEE}" dt="2024-05-10T21:23:30.988" v="31" actId="20577"/>
          <ac:spMkLst>
            <pc:docMk/>
            <pc:sldMk cId="2532238682" sldId="317"/>
            <ac:spMk id="7" creationId="{00000000-0000-0000-0000-000000000000}"/>
          </ac:spMkLst>
        </pc:spChg>
        <pc:picChg chg="add mod">
          <ac:chgData name="VALERIA GUERRERO ALVAREZ" userId="S::vguerrero833@umanizales.edu.co::de2275dd-a788-4c59-a207-e8a8754d0494" providerId="AD" clId="Web-{33297015-414E-5E48-6EA4-079F5E7E3CEE}" dt="2024-05-10T21:21:01.672" v="17" actId="14100"/>
          <ac:picMkLst>
            <pc:docMk/>
            <pc:sldMk cId="2532238682" sldId="317"/>
            <ac:picMk id="4" creationId="{AD224249-FDEE-6F25-9B2A-AB211982AF4F}"/>
          </ac:picMkLst>
        </pc:picChg>
      </pc:sldChg>
      <pc:sldChg chg="addSp delSp modSp add replId">
        <pc:chgData name="VALERIA GUERRERO ALVAREZ" userId="S::vguerrero833@umanizales.edu.co::de2275dd-a788-4c59-a207-e8a8754d0494" providerId="AD" clId="Web-{33297015-414E-5E48-6EA4-079F5E7E3CEE}" dt="2024-05-10T21:23:25.581" v="29" actId="20577"/>
        <pc:sldMkLst>
          <pc:docMk/>
          <pc:sldMk cId="3320196875" sldId="318"/>
        </pc:sldMkLst>
        <pc:spChg chg="mod">
          <ac:chgData name="VALERIA GUERRERO ALVAREZ" userId="S::vguerrero833@umanizales.edu.co::de2275dd-a788-4c59-a207-e8a8754d0494" providerId="AD" clId="Web-{33297015-414E-5E48-6EA4-079F5E7E3CEE}" dt="2024-05-10T21:23:25.581" v="29" actId="20577"/>
          <ac:spMkLst>
            <pc:docMk/>
            <pc:sldMk cId="3320196875" sldId="318"/>
            <ac:spMk id="7" creationId="{00000000-0000-0000-0000-000000000000}"/>
          </ac:spMkLst>
        </pc:spChg>
        <pc:picChg chg="del">
          <ac:chgData name="VALERIA GUERRERO ALVAREZ" userId="S::vguerrero833@umanizales.edu.co::de2275dd-a788-4c59-a207-e8a8754d0494" providerId="AD" clId="Web-{33297015-414E-5E48-6EA4-079F5E7E3CEE}" dt="2024-05-10T21:21:16.078" v="19"/>
          <ac:picMkLst>
            <pc:docMk/>
            <pc:sldMk cId="3320196875" sldId="318"/>
            <ac:picMk id="4" creationId="{AD224249-FDEE-6F25-9B2A-AB211982AF4F}"/>
          </ac:picMkLst>
        </pc:picChg>
        <pc:picChg chg="add mod">
          <ac:chgData name="VALERIA GUERRERO ALVAREZ" userId="S::vguerrero833@umanizales.edu.co::de2275dd-a788-4c59-a207-e8a8754d0494" providerId="AD" clId="Web-{33297015-414E-5E48-6EA4-079F5E7E3CEE}" dt="2024-05-10T21:23:01.440" v="27" actId="1076"/>
          <ac:picMkLst>
            <pc:docMk/>
            <pc:sldMk cId="3320196875" sldId="318"/>
            <ac:picMk id="5" creationId="{881C30CA-F0C0-2FE9-00C7-A8056AAEBB22}"/>
          </ac:picMkLst>
        </pc:picChg>
      </pc:sldChg>
    </pc:docChg>
  </pc:docChgLst>
  <pc:docChgLst>
    <pc:chgData name="VALERIA GUERRERO ALVAREZ" userId="S::vguerrero833@umanizales.edu.co::de2275dd-a788-4c59-a207-e8a8754d0494" providerId="AD" clId="Web-{9B78BB5B-9DB2-3D3B-DD18-D809989E0D0F}"/>
    <pc:docChg chg="addSld delSld modSld">
      <pc:chgData name="VALERIA GUERRERO ALVAREZ" userId="S::vguerrero833@umanizales.edu.co::de2275dd-a788-4c59-a207-e8a8754d0494" providerId="AD" clId="Web-{9B78BB5B-9DB2-3D3B-DD18-D809989E0D0F}" dt="2024-05-14T22:14:47.391" v="30"/>
      <pc:docMkLst>
        <pc:docMk/>
      </pc:docMkLst>
      <pc:sldChg chg="modSp del">
        <pc:chgData name="VALERIA GUERRERO ALVAREZ" userId="S::vguerrero833@umanizales.edu.co::de2275dd-a788-4c59-a207-e8a8754d0494" providerId="AD" clId="Web-{9B78BB5B-9DB2-3D3B-DD18-D809989E0D0F}" dt="2024-05-14T22:14:47.391" v="30"/>
        <pc:sldMkLst>
          <pc:docMk/>
          <pc:sldMk cId="1671335025" sldId="281"/>
        </pc:sldMkLst>
        <pc:spChg chg="mod">
          <ac:chgData name="VALERIA GUERRERO ALVAREZ" userId="S::vguerrero833@umanizales.edu.co::de2275dd-a788-4c59-a207-e8a8754d0494" providerId="AD" clId="Web-{9B78BB5B-9DB2-3D3B-DD18-D809989E0D0F}" dt="2024-05-14T22:00:39.073" v="2" actId="20577"/>
          <ac:spMkLst>
            <pc:docMk/>
            <pc:sldMk cId="1671335025" sldId="281"/>
            <ac:spMk id="7" creationId="{00000000-0000-0000-0000-000000000000}"/>
          </ac:spMkLst>
        </pc:spChg>
      </pc:sldChg>
      <pc:sldChg chg="modSp">
        <pc:chgData name="VALERIA GUERRERO ALVAREZ" userId="S::vguerrero833@umanizales.edu.co::de2275dd-a788-4c59-a207-e8a8754d0494" providerId="AD" clId="Web-{9B78BB5B-9DB2-3D3B-DD18-D809989E0D0F}" dt="2024-05-14T22:10:41.396" v="18" actId="20577"/>
        <pc:sldMkLst>
          <pc:docMk/>
          <pc:sldMk cId="3715816420" sldId="286"/>
        </pc:sldMkLst>
        <pc:spChg chg="mod">
          <ac:chgData name="VALERIA GUERRERO ALVAREZ" userId="S::vguerrero833@umanizales.edu.co::de2275dd-a788-4c59-a207-e8a8754d0494" providerId="AD" clId="Web-{9B78BB5B-9DB2-3D3B-DD18-D809989E0D0F}" dt="2024-05-14T22:10:41.396" v="18" actId="20577"/>
          <ac:spMkLst>
            <pc:docMk/>
            <pc:sldMk cId="3715816420" sldId="286"/>
            <ac:spMk id="7" creationId="{00000000-0000-0000-0000-000000000000}"/>
          </ac:spMkLst>
        </pc:spChg>
      </pc:sldChg>
      <pc:sldChg chg="addSp delSp modSp">
        <pc:chgData name="VALERIA GUERRERO ALVAREZ" userId="S::vguerrero833@umanizales.edu.co::de2275dd-a788-4c59-a207-e8a8754d0494" providerId="AD" clId="Web-{9B78BB5B-9DB2-3D3B-DD18-D809989E0D0F}" dt="2024-05-14T22:10:16.129" v="16"/>
        <pc:sldMkLst>
          <pc:docMk/>
          <pc:sldMk cId="3320196875" sldId="318"/>
        </pc:sldMkLst>
        <pc:picChg chg="add del mod">
          <ac:chgData name="VALERIA GUERRERO ALVAREZ" userId="S::vguerrero833@umanizales.edu.co::de2275dd-a788-4c59-a207-e8a8754d0494" providerId="AD" clId="Web-{9B78BB5B-9DB2-3D3B-DD18-D809989E0D0F}" dt="2024-05-14T22:10:11.457" v="15"/>
          <ac:picMkLst>
            <pc:docMk/>
            <pc:sldMk cId="3320196875" sldId="318"/>
            <ac:picMk id="4" creationId="{15BDBC47-C82B-D4A7-26CB-8EC418A7C995}"/>
          </ac:picMkLst>
        </pc:picChg>
        <pc:picChg chg="add del">
          <ac:chgData name="VALERIA GUERRERO ALVAREZ" userId="S::vguerrero833@umanizales.edu.co::de2275dd-a788-4c59-a207-e8a8754d0494" providerId="AD" clId="Web-{9B78BB5B-9DB2-3D3B-DD18-D809989E0D0F}" dt="2024-05-14T22:10:16.129" v="16"/>
          <ac:picMkLst>
            <pc:docMk/>
            <pc:sldMk cId="3320196875" sldId="318"/>
            <ac:picMk id="5" creationId="{881C30CA-F0C0-2FE9-00C7-A8056AAEBB22}"/>
          </ac:picMkLst>
        </pc:picChg>
      </pc:sldChg>
      <pc:sldChg chg="addSp delSp modSp add replId">
        <pc:chgData name="VALERIA GUERRERO ALVAREZ" userId="S::vguerrero833@umanizales.edu.co::de2275dd-a788-4c59-a207-e8a8754d0494" providerId="AD" clId="Web-{9B78BB5B-9DB2-3D3B-DD18-D809989E0D0F}" dt="2024-05-14T22:13:36.138" v="29" actId="14100"/>
        <pc:sldMkLst>
          <pc:docMk/>
          <pc:sldMk cId="3551831189" sldId="327"/>
        </pc:sldMkLst>
        <pc:spChg chg="mod">
          <ac:chgData name="VALERIA GUERRERO ALVAREZ" userId="S::vguerrero833@umanizales.edu.co::de2275dd-a788-4c59-a207-e8a8754d0494" providerId="AD" clId="Web-{9B78BB5B-9DB2-3D3B-DD18-D809989E0D0F}" dt="2024-05-14T22:01:02.387" v="5" actId="20577"/>
          <ac:spMkLst>
            <pc:docMk/>
            <pc:sldMk cId="3551831189" sldId="327"/>
            <ac:spMk id="7" creationId="{00000000-0000-0000-0000-000000000000}"/>
          </ac:spMkLst>
        </pc:spChg>
        <pc:picChg chg="add del mod">
          <ac:chgData name="VALERIA GUERRERO ALVAREZ" userId="S::vguerrero833@umanizales.edu.co::de2275dd-a788-4c59-a207-e8a8754d0494" providerId="AD" clId="Web-{9B78BB5B-9DB2-3D3B-DD18-D809989E0D0F}" dt="2024-05-14T22:11:40.024" v="19"/>
          <ac:picMkLst>
            <pc:docMk/>
            <pc:sldMk cId="3551831189" sldId="327"/>
            <ac:picMk id="4" creationId="{D0B6A1DC-6BAA-04FF-9E26-E21F36963EF1}"/>
          </ac:picMkLst>
        </pc:picChg>
        <pc:picChg chg="add del mod">
          <ac:chgData name="VALERIA GUERRERO ALVAREZ" userId="S::vguerrero833@umanizales.edu.co::de2275dd-a788-4c59-a207-e8a8754d0494" providerId="AD" clId="Web-{9B78BB5B-9DB2-3D3B-DD18-D809989E0D0F}" dt="2024-05-14T22:11:55.571" v="21"/>
          <ac:picMkLst>
            <pc:docMk/>
            <pc:sldMk cId="3551831189" sldId="327"/>
            <ac:picMk id="5" creationId="{98E3D504-47FE-2054-5CDD-8DBB33EE0ADE}"/>
          </ac:picMkLst>
        </pc:picChg>
        <pc:picChg chg="add mod">
          <ac:chgData name="VALERIA GUERRERO ALVAREZ" userId="S::vguerrero833@umanizales.edu.co::de2275dd-a788-4c59-a207-e8a8754d0494" providerId="AD" clId="Web-{9B78BB5B-9DB2-3D3B-DD18-D809989E0D0F}" dt="2024-05-14T22:13:36.138" v="29" actId="14100"/>
          <ac:picMkLst>
            <pc:docMk/>
            <pc:sldMk cId="3551831189" sldId="327"/>
            <ac:picMk id="6" creationId="{7BF6293C-F70B-53DC-3FEE-BB7F5CBAB086}"/>
          </ac:picMkLst>
        </pc:picChg>
      </pc:sldChg>
    </pc:docChg>
  </pc:docChgLst>
  <pc:docChgLst>
    <pc:chgData name="Psicologia Desarrollo Humano" userId="S::psicologia_dhumano@umanizales.edu.co::02bd858b-72ec-464d-befb-ebbf5b668873" providerId="AD" clId="Web-{EF7391BA-3DAF-DCFB-C9C4-D287E8ADB467}"/>
    <pc:docChg chg="addSld delSld modSld">
      <pc:chgData name="Psicologia Desarrollo Humano" userId="S::psicologia_dhumano@umanizales.edu.co::02bd858b-72ec-464d-befb-ebbf5b668873" providerId="AD" clId="Web-{EF7391BA-3DAF-DCFB-C9C4-D287E8ADB467}" dt="2024-05-08T22:27:20.540" v="215"/>
      <pc:docMkLst>
        <pc:docMk/>
      </pc:docMkLst>
      <pc:sldChg chg="addSp delSp modSp">
        <pc:chgData name="Psicologia Desarrollo Humano" userId="S::psicologia_dhumano@umanizales.edu.co::02bd858b-72ec-464d-befb-ebbf5b668873" providerId="AD" clId="Web-{EF7391BA-3DAF-DCFB-C9C4-D287E8ADB467}" dt="2024-05-08T22:21:25.465" v="211" actId="1076"/>
        <pc:sldMkLst>
          <pc:docMk/>
          <pc:sldMk cId="2009848354" sldId="263"/>
        </pc:sldMkLst>
        <pc:spChg chg="del">
          <ac:chgData name="Psicologia Desarrollo Humano" userId="S::psicologia_dhumano@umanizales.edu.co::02bd858b-72ec-464d-befb-ebbf5b668873" providerId="AD" clId="Web-{EF7391BA-3DAF-DCFB-C9C4-D287E8ADB467}" dt="2024-05-08T20:18:46.733" v="0"/>
          <ac:spMkLst>
            <pc:docMk/>
            <pc:sldMk cId="2009848354" sldId="263"/>
            <ac:spMk id="7" creationId="{00000000-0000-0000-0000-000000000000}"/>
          </ac:spMkLst>
        </pc:spChg>
        <pc:picChg chg="add mod ord">
          <ac:chgData name="Psicologia Desarrollo Humano" userId="S::psicologia_dhumano@umanizales.edu.co::02bd858b-72ec-464d-befb-ebbf5b668873" providerId="AD" clId="Web-{EF7391BA-3DAF-DCFB-C9C4-D287E8ADB467}" dt="2024-05-08T22:21:16.465" v="210" actId="14100"/>
          <ac:picMkLst>
            <pc:docMk/>
            <pc:sldMk cId="2009848354" sldId="263"/>
            <ac:picMk id="3" creationId="{53D7F939-8A8B-5158-1F36-ED1FDC185E53}"/>
          </ac:picMkLst>
        </pc:picChg>
        <pc:picChg chg="add mod">
          <ac:chgData name="Psicologia Desarrollo Humano" userId="S::psicologia_dhumano@umanizales.edu.co::02bd858b-72ec-464d-befb-ebbf5b668873" providerId="AD" clId="Web-{EF7391BA-3DAF-DCFB-C9C4-D287E8ADB467}" dt="2024-05-08T22:21:25.465" v="211" actId="1076"/>
          <ac:picMkLst>
            <pc:docMk/>
            <pc:sldMk cId="2009848354" sldId="263"/>
            <ac:picMk id="4" creationId="{262A9F1D-53C8-830A-78A2-A0C0EC1C8E8C}"/>
          </ac:picMkLst>
        </pc:picChg>
      </pc:sldChg>
      <pc:sldChg chg="addSp delSp modSp add replId">
        <pc:chgData name="Psicologia Desarrollo Humano" userId="S::psicologia_dhumano@umanizales.edu.co::02bd858b-72ec-464d-befb-ebbf5b668873" providerId="AD" clId="Web-{EF7391BA-3DAF-DCFB-C9C4-D287E8ADB467}" dt="2024-05-08T20:40:11.580" v="7"/>
        <pc:sldMkLst>
          <pc:docMk/>
          <pc:sldMk cId="1091385685" sldId="274"/>
        </pc:sldMkLst>
        <pc:spChg chg="add del mod">
          <ac:chgData name="Psicologia Desarrollo Humano" userId="S::psicologia_dhumano@umanizales.edu.co::02bd858b-72ec-464d-befb-ebbf5b668873" providerId="AD" clId="Web-{EF7391BA-3DAF-DCFB-C9C4-D287E8ADB467}" dt="2024-05-08T20:38:17.377" v="5"/>
          <ac:spMkLst>
            <pc:docMk/>
            <pc:sldMk cId="1091385685" sldId="274"/>
            <ac:spMk id="5" creationId="{5D030D98-B763-3293-CB3D-8CCD3B78701A}"/>
          </ac:spMkLst>
        </pc:spChg>
        <pc:spChg chg="add del mod">
          <ac:chgData name="Psicologia Desarrollo Humano" userId="S::psicologia_dhumano@umanizales.edu.co::02bd858b-72ec-464d-befb-ebbf5b668873" providerId="AD" clId="Web-{EF7391BA-3DAF-DCFB-C9C4-D287E8ADB467}" dt="2024-05-08T20:40:11.580" v="7"/>
          <ac:spMkLst>
            <pc:docMk/>
            <pc:sldMk cId="1091385685" sldId="274"/>
            <ac:spMk id="8" creationId="{8B03131C-1D78-FD7F-4826-DC2D18E98DC0}"/>
          </ac:spMkLst>
        </pc:spChg>
        <pc:picChg chg="del">
          <ac:chgData name="Psicologia Desarrollo Humano" userId="S::psicologia_dhumano@umanizales.edu.co::02bd858b-72ec-464d-befb-ebbf5b668873" providerId="AD" clId="Web-{EF7391BA-3DAF-DCFB-C9C4-D287E8ADB467}" dt="2024-05-08T20:24:07.515" v="4"/>
          <ac:picMkLst>
            <pc:docMk/>
            <pc:sldMk cId="1091385685" sldId="274"/>
            <ac:picMk id="3" creationId="{53D7F939-8A8B-5158-1F36-ED1FDC185E53}"/>
          </ac:picMkLst>
        </pc:picChg>
        <pc:picChg chg="add del mod ord">
          <ac:chgData name="Psicologia Desarrollo Humano" userId="S::psicologia_dhumano@umanizales.edu.co::02bd858b-72ec-464d-befb-ebbf5b668873" providerId="AD" clId="Web-{EF7391BA-3DAF-DCFB-C9C4-D287E8ADB467}" dt="2024-05-08T20:38:31.611" v="6"/>
          <ac:picMkLst>
            <pc:docMk/>
            <pc:sldMk cId="1091385685" sldId="274"/>
            <ac:picMk id="6" creationId="{4603D3B4-28A0-4876-FD56-52EACC085C09}"/>
          </ac:picMkLst>
        </pc:picChg>
        <pc:picChg chg="add mod ord">
          <ac:chgData name="Psicologia Desarrollo Humano" userId="S::psicologia_dhumano@umanizales.edu.co::02bd858b-72ec-464d-befb-ebbf5b668873" providerId="AD" clId="Web-{EF7391BA-3DAF-DCFB-C9C4-D287E8ADB467}" dt="2024-05-08T20:40:11.580" v="7"/>
          <ac:picMkLst>
            <pc:docMk/>
            <pc:sldMk cId="1091385685" sldId="274"/>
            <ac:picMk id="9" creationId="{749522ED-DCAE-0946-18D5-BD33DBF7FA66}"/>
          </ac:picMkLst>
        </pc:picChg>
      </pc:sldChg>
      <pc:sldChg chg="addSp delSp modSp add replId">
        <pc:chgData name="Psicologia Desarrollo Humano" userId="S::psicologia_dhumano@umanizales.edu.co::02bd858b-72ec-464d-befb-ebbf5b668873" providerId="AD" clId="Web-{EF7391BA-3DAF-DCFB-C9C4-D287E8ADB467}" dt="2024-05-08T20:46:23.503" v="201" actId="20577"/>
        <pc:sldMkLst>
          <pc:docMk/>
          <pc:sldMk cId="2327380048" sldId="275"/>
        </pc:sldMkLst>
        <pc:spChg chg="mod">
          <ac:chgData name="Psicologia Desarrollo Humano" userId="S::psicologia_dhumano@umanizales.edu.co::02bd858b-72ec-464d-befb-ebbf5b668873" providerId="AD" clId="Web-{EF7391BA-3DAF-DCFB-C9C4-D287E8ADB467}" dt="2024-05-08T20:44:02.862" v="65" actId="1076"/>
          <ac:spMkLst>
            <pc:docMk/>
            <pc:sldMk cId="2327380048" sldId="275"/>
            <ac:spMk id="2" creationId="{00000000-0000-0000-0000-000000000000}"/>
          </ac:spMkLst>
        </pc:spChg>
        <pc:spChg chg="add mod">
          <ac:chgData name="Psicologia Desarrollo Humano" userId="S::psicologia_dhumano@umanizales.edu.co::02bd858b-72ec-464d-befb-ebbf5b668873" providerId="AD" clId="Web-{EF7391BA-3DAF-DCFB-C9C4-D287E8ADB467}" dt="2024-05-08T20:46:23.503" v="201" actId="20577"/>
          <ac:spMkLst>
            <pc:docMk/>
            <pc:sldMk cId="2327380048" sldId="275"/>
            <ac:spMk id="4" creationId="{8C99F7F9-044C-5B18-6BD8-933E93A6AC4E}"/>
          </ac:spMkLst>
        </pc:spChg>
        <pc:picChg chg="add del mod">
          <ac:chgData name="Psicologia Desarrollo Humano" userId="S::psicologia_dhumano@umanizales.edu.co::02bd858b-72ec-464d-befb-ebbf5b668873" providerId="AD" clId="Web-{EF7391BA-3DAF-DCFB-C9C4-D287E8ADB467}" dt="2024-05-08T20:42:54.424" v="61"/>
          <ac:picMkLst>
            <pc:docMk/>
            <pc:sldMk cId="2327380048" sldId="275"/>
            <ac:picMk id="5" creationId="{86AE3606-D062-B426-C6C0-B7EA36EB7F8B}"/>
          </ac:picMkLst>
        </pc:picChg>
        <pc:picChg chg="add mod">
          <ac:chgData name="Psicologia Desarrollo Humano" userId="S::psicologia_dhumano@umanizales.edu.co::02bd858b-72ec-464d-befb-ebbf5b668873" providerId="AD" clId="Web-{EF7391BA-3DAF-DCFB-C9C4-D287E8ADB467}" dt="2024-05-08T20:45:22.706" v="90" actId="1076"/>
          <ac:picMkLst>
            <pc:docMk/>
            <pc:sldMk cId="2327380048" sldId="275"/>
            <ac:picMk id="6" creationId="{0CD41D0C-F7CB-B1F2-F06C-F52FB47C6203}"/>
          </ac:picMkLst>
        </pc:picChg>
        <pc:picChg chg="add mod">
          <ac:chgData name="Psicologia Desarrollo Humano" userId="S::psicologia_dhumano@umanizales.edu.co::02bd858b-72ec-464d-befb-ebbf5b668873" providerId="AD" clId="Web-{EF7391BA-3DAF-DCFB-C9C4-D287E8ADB467}" dt="2024-05-08T20:45:18.971" v="89" actId="1076"/>
          <ac:picMkLst>
            <pc:docMk/>
            <pc:sldMk cId="2327380048" sldId="275"/>
            <ac:picMk id="7" creationId="{521D1158-6B4E-FCC3-58F9-049AC8A5A8B7}"/>
          </ac:picMkLst>
        </pc:picChg>
        <pc:picChg chg="del">
          <ac:chgData name="Psicologia Desarrollo Humano" userId="S::psicologia_dhumano@umanizales.edu.co::02bd858b-72ec-464d-befb-ebbf5b668873" providerId="AD" clId="Web-{EF7391BA-3DAF-DCFB-C9C4-D287E8ADB467}" dt="2024-05-08T20:41:10.705" v="9"/>
          <ac:picMkLst>
            <pc:docMk/>
            <pc:sldMk cId="2327380048" sldId="275"/>
            <ac:picMk id="9" creationId="{749522ED-DCAE-0946-18D5-BD33DBF7FA66}"/>
          </ac:picMkLst>
        </pc:picChg>
      </pc:sldChg>
      <pc:sldChg chg="new del">
        <pc:chgData name="Psicologia Desarrollo Humano" userId="S::psicologia_dhumano@umanizales.edu.co::02bd858b-72ec-464d-befb-ebbf5b668873" providerId="AD" clId="Web-{EF7391BA-3DAF-DCFB-C9C4-D287E8ADB467}" dt="2024-05-08T20:41:45.986" v="53"/>
        <pc:sldMkLst>
          <pc:docMk/>
          <pc:sldMk cId="2728704545" sldId="276"/>
        </pc:sldMkLst>
      </pc:sldChg>
      <pc:sldChg chg="addSp delSp modSp add replId">
        <pc:chgData name="Psicologia Desarrollo Humano" userId="S::psicologia_dhumano@umanizales.edu.co::02bd858b-72ec-464d-befb-ebbf5b668873" providerId="AD" clId="Web-{EF7391BA-3DAF-DCFB-C9C4-D287E8ADB467}" dt="2024-05-08T22:27:20.540" v="215"/>
        <pc:sldMkLst>
          <pc:docMk/>
          <pc:sldMk cId="308390661" sldId="282"/>
        </pc:sldMkLst>
        <pc:spChg chg="add del mod">
          <ac:chgData name="Psicologia Desarrollo Humano" userId="S::psicologia_dhumano@umanizales.edu.co::02bd858b-72ec-464d-befb-ebbf5b668873" providerId="AD" clId="Web-{EF7391BA-3DAF-DCFB-C9C4-D287E8ADB467}" dt="2024-05-08T22:27:20.540" v="215"/>
          <ac:spMkLst>
            <pc:docMk/>
            <pc:sldMk cId="308390661" sldId="282"/>
            <ac:spMk id="6" creationId="{F3D71B34-8789-AD06-B0DC-CB788CA1F0AF}"/>
          </ac:spMkLst>
        </pc:spChg>
        <pc:picChg chg="del">
          <ac:chgData name="Psicologia Desarrollo Humano" userId="S::psicologia_dhumano@umanizales.edu.co::02bd858b-72ec-464d-befb-ebbf5b668873" providerId="AD" clId="Web-{EF7391BA-3DAF-DCFB-C9C4-D287E8ADB467}" dt="2024-05-08T22:27:19.134" v="214"/>
          <ac:picMkLst>
            <pc:docMk/>
            <pc:sldMk cId="308390661" sldId="282"/>
            <ac:picMk id="3" creationId="{53D7F939-8A8B-5158-1F36-ED1FDC185E53}"/>
          </ac:picMkLst>
        </pc:picChg>
        <pc:picChg chg="del">
          <ac:chgData name="Psicologia Desarrollo Humano" userId="S::psicologia_dhumano@umanizales.edu.co::02bd858b-72ec-464d-befb-ebbf5b668873" providerId="AD" clId="Web-{EF7391BA-3DAF-DCFB-C9C4-D287E8ADB467}" dt="2024-05-08T22:27:17.275" v="213"/>
          <ac:picMkLst>
            <pc:docMk/>
            <pc:sldMk cId="308390661" sldId="282"/>
            <ac:picMk id="4" creationId="{262A9F1D-53C8-830A-78A2-A0C0EC1C8E8C}"/>
          </ac:picMkLst>
        </pc:picChg>
        <pc:picChg chg="add mod ord">
          <ac:chgData name="Psicologia Desarrollo Humano" userId="S::psicologia_dhumano@umanizales.edu.co::02bd858b-72ec-464d-befb-ebbf5b668873" providerId="AD" clId="Web-{EF7391BA-3DAF-DCFB-C9C4-D287E8ADB467}" dt="2024-05-08T22:27:20.540" v="215"/>
          <ac:picMkLst>
            <pc:docMk/>
            <pc:sldMk cId="308390661" sldId="282"/>
            <ac:picMk id="7" creationId="{C352FBDC-E45E-D5A3-4D5D-97480A5E2909}"/>
          </ac:picMkLst>
        </pc:picChg>
      </pc:sldChg>
    </pc:docChg>
  </pc:docChgLst>
  <pc:docChgLst>
    <pc:chgData name="LUZ ESTELA ARROYAVE VILLEGAS" userId="S::sst@umanizales.edu.co::be1b493e-9d36-4f17-80f3-6f88b0bef3d6" providerId="AD" clId="Web-{7D9127D9-67BB-945C-98C8-3F512E70E296}"/>
    <pc:docChg chg="modSld">
      <pc:chgData name="LUZ ESTELA ARROYAVE VILLEGAS" userId="S::sst@umanizales.edu.co::be1b493e-9d36-4f17-80f3-6f88b0bef3d6" providerId="AD" clId="Web-{7D9127D9-67BB-945C-98C8-3F512E70E296}" dt="2024-05-15T02:44:18.792" v="15" actId="20577"/>
      <pc:docMkLst>
        <pc:docMk/>
      </pc:docMkLst>
      <pc:sldChg chg="addSp modSp">
        <pc:chgData name="LUZ ESTELA ARROYAVE VILLEGAS" userId="S::sst@umanizales.edu.co::be1b493e-9d36-4f17-80f3-6f88b0bef3d6" providerId="AD" clId="Web-{7D9127D9-67BB-945C-98C8-3F512E70E296}" dt="2024-05-15T02:44:18.792" v="15" actId="20577"/>
        <pc:sldMkLst>
          <pc:docMk/>
          <pc:sldMk cId="2496645756" sldId="301"/>
        </pc:sldMkLst>
        <pc:spChg chg="add mod">
          <ac:chgData name="LUZ ESTELA ARROYAVE VILLEGAS" userId="S::sst@umanizales.edu.co::be1b493e-9d36-4f17-80f3-6f88b0bef3d6" providerId="AD" clId="Web-{7D9127D9-67BB-945C-98C8-3F512E70E296}" dt="2024-05-15T02:44:18.792" v="15" actId="20577"/>
          <ac:spMkLst>
            <pc:docMk/>
            <pc:sldMk cId="2496645756" sldId="301"/>
            <ac:spMk id="6" creationId="{B7F58B55-5091-A52D-C568-DF8A1FBB353F}"/>
          </ac:spMkLst>
        </pc:spChg>
        <pc:picChg chg="mod">
          <ac:chgData name="LUZ ESTELA ARROYAVE VILLEGAS" userId="S::sst@umanizales.edu.co::be1b493e-9d36-4f17-80f3-6f88b0bef3d6" providerId="AD" clId="Web-{7D9127D9-67BB-945C-98C8-3F512E70E296}" dt="2024-05-15T02:32:26.639" v="4" actId="1076"/>
          <ac:picMkLst>
            <pc:docMk/>
            <pc:sldMk cId="2496645756" sldId="301"/>
            <ac:picMk id="3" creationId="{FB005ABB-4CF4-3199-5C12-12A3735598F2}"/>
          </ac:picMkLst>
        </pc:picChg>
      </pc:sldChg>
    </pc:docChg>
  </pc:docChgLst>
  <pc:docChgLst>
    <pc:chgData name="LUZ ESTELA ARROYAVE VILLEGAS" userId="S::sst@umanizales.edu.co::be1b493e-9d36-4f17-80f3-6f88b0bef3d6" providerId="AD" clId="Web-{F3606250-4619-E026-F6E1-F8B171F2BE23}"/>
    <pc:docChg chg="modSld">
      <pc:chgData name="LUZ ESTELA ARROYAVE VILLEGAS" userId="S::sst@umanizales.edu.co::be1b493e-9d36-4f17-80f3-6f88b0bef3d6" providerId="AD" clId="Web-{F3606250-4619-E026-F6E1-F8B171F2BE23}" dt="2024-05-14T13:55:25.650" v="198" actId="20577"/>
      <pc:docMkLst>
        <pc:docMk/>
      </pc:docMkLst>
      <pc:sldChg chg="modSp">
        <pc:chgData name="LUZ ESTELA ARROYAVE VILLEGAS" userId="S::sst@umanizales.edu.co::be1b493e-9d36-4f17-80f3-6f88b0bef3d6" providerId="AD" clId="Web-{F3606250-4619-E026-F6E1-F8B171F2BE23}" dt="2024-05-14T13:19:26.438" v="2" actId="20577"/>
        <pc:sldMkLst>
          <pc:docMk/>
          <pc:sldMk cId="4230799499" sldId="295"/>
        </pc:sldMkLst>
        <pc:spChg chg="mod">
          <ac:chgData name="LUZ ESTELA ARROYAVE VILLEGAS" userId="S::sst@umanizales.edu.co::be1b493e-9d36-4f17-80f3-6f88b0bef3d6" providerId="AD" clId="Web-{F3606250-4619-E026-F6E1-F8B171F2BE23}" dt="2024-05-14T13:19:26.438" v="2" actId="20577"/>
          <ac:spMkLst>
            <pc:docMk/>
            <pc:sldMk cId="4230799499" sldId="295"/>
            <ac:spMk id="7" creationId="{68C46F0D-E05A-FDF5-9B39-C2AE25E5C017}"/>
          </ac:spMkLst>
        </pc:spChg>
        <pc:graphicFrameChg chg="mod modGraphic">
          <ac:chgData name="LUZ ESTELA ARROYAVE VILLEGAS" userId="S::sst@umanizales.edu.co::be1b493e-9d36-4f17-80f3-6f88b0bef3d6" providerId="AD" clId="Web-{F3606250-4619-E026-F6E1-F8B171F2BE23}" dt="2024-05-14T13:19:16.218" v="0"/>
          <ac:graphicFrameMkLst>
            <pc:docMk/>
            <pc:sldMk cId="4230799499" sldId="295"/>
            <ac:graphicFrameMk id="9" creationId="{63C4A787-7423-4410-41D8-36C1AE3E5616}"/>
          </ac:graphicFrameMkLst>
        </pc:graphicFrameChg>
      </pc:sldChg>
      <pc:sldChg chg="modSp">
        <pc:chgData name="LUZ ESTELA ARROYAVE VILLEGAS" userId="S::sst@umanizales.edu.co::be1b493e-9d36-4f17-80f3-6f88b0bef3d6" providerId="AD" clId="Web-{F3606250-4619-E026-F6E1-F8B171F2BE23}" dt="2024-05-14T13:32:53.730" v="6"/>
        <pc:sldMkLst>
          <pc:docMk/>
          <pc:sldMk cId="917810296" sldId="297"/>
        </pc:sldMkLst>
        <pc:graphicFrameChg chg="mod modGraphic">
          <ac:chgData name="LUZ ESTELA ARROYAVE VILLEGAS" userId="S::sst@umanizales.edu.co::be1b493e-9d36-4f17-80f3-6f88b0bef3d6" providerId="AD" clId="Web-{F3606250-4619-E026-F6E1-F8B171F2BE23}" dt="2024-05-14T13:32:53.730" v="6"/>
          <ac:graphicFrameMkLst>
            <pc:docMk/>
            <pc:sldMk cId="917810296" sldId="297"/>
            <ac:graphicFrameMk id="3" creationId="{E2D6688C-3653-3F55-0AD9-2C00ABC02023}"/>
          </ac:graphicFrameMkLst>
        </pc:graphicFrameChg>
      </pc:sldChg>
      <pc:sldChg chg="addSp modSp">
        <pc:chgData name="LUZ ESTELA ARROYAVE VILLEGAS" userId="S::sst@umanizales.edu.co::be1b493e-9d36-4f17-80f3-6f88b0bef3d6" providerId="AD" clId="Web-{F3606250-4619-E026-F6E1-F8B171F2BE23}" dt="2024-05-14T13:55:25.650" v="198" actId="20577"/>
        <pc:sldMkLst>
          <pc:docMk/>
          <pc:sldMk cId="2476866256" sldId="299"/>
        </pc:sldMkLst>
        <pc:spChg chg="add mod">
          <ac:chgData name="LUZ ESTELA ARROYAVE VILLEGAS" userId="S::sst@umanizales.edu.co::be1b493e-9d36-4f17-80f3-6f88b0bef3d6" providerId="AD" clId="Web-{F3606250-4619-E026-F6E1-F8B171F2BE23}" dt="2024-05-14T13:55:25.650" v="198" actId="20577"/>
          <ac:spMkLst>
            <pc:docMk/>
            <pc:sldMk cId="2476866256" sldId="299"/>
            <ac:spMk id="3" creationId="{D17072B0-E1D8-534C-2E0B-0BE39EE7841F}"/>
          </ac:spMkLst>
        </pc:spChg>
      </pc:sldChg>
    </pc:docChg>
  </pc:docChgLst>
  <pc:docChgLst>
    <pc:chgData name="SANDRA MILENA MANRIQUE HOYOS" userId="S::sermed@umanizales.edu.co::3d24e37b-fd2d-4543-b39e-8612a280716f" providerId="AD" clId="Web-{BD5274C9-3D0D-98B9-23FC-BFC1B1BB7C1E}"/>
    <pc:docChg chg="addSld delSld modSld">
      <pc:chgData name="SANDRA MILENA MANRIQUE HOYOS" userId="S::sermed@umanizales.edu.co::3d24e37b-fd2d-4543-b39e-8612a280716f" providerId="AD" clId="Web-{BD5274C9-3D0D-98B9-23FC-BFC1B1BB7C1E}" dt="2024-05-07T16:38:58.393" v="3078"/>
      <pc:docMkLst>
        <pc:docMk/>
      </pc:docMkLst>
      <pc:sldChg chg="new del">
        <pc:chgData name="SANDRA MILENA MANRIQUE HOYOS" userId="S::sermed@umanizales.edu.co::3d24e37b-fd2d-4543-b39e-8612a280716f" providerId="AD" clId="Web-{BD5274C9-3D0D-98B9-23FC-BFC1B1BB7C1E}" dt="2024-05-06T22:12:18.342" v="3"/>
        <pc:sldMkLst>
          <pc:docMk/>
          <pc:sldMk cId="45430676" sldId="264"/>
        </pc:sldMkLst>
      </pc:sldChg>
      <pc:sldChg chg="addSp delSp modSp add replId">
        <pc:chgData name="SANDRA MILENA MANRIQUE HOYOS" userId="S::sermed@umanizales.edu.co::3d24e37b-fd2d-4543-b39e-8612a280716f" providerId="AD" clId="Web-{BD5274C9-3D0D-98B9-23FC-BFC1B1BB7C1E}" dt="2024-05-06T22:58:39.451" v="1670" actId="1076"/>
        <pc:sldMkLst>
          <pc:docMk/>
          <pc:sldMk cId="1241263999" sldId="264"/>
        </pc:sldMkLst>
        <pc:spChg chg="mod">
          <ac:chgData name="SANDRA MILENA MANRIQUE HOYOS" userId="S::sermed@umanizales.edu.co::3d24e37b-fd2d-4543-b39e-8612a280716f" providerId="AD" clId="Web-{BD5274C9-3D0D-98B9-23FC-BFC1B1BB7C1E}" dt="2024-05-06T22:13:06.453" v="27" actId="1076"/>
          <ac:spMkLst>
            <pc:docMk/>
            <pc:sldMk cId="1241263999" sldId="264"/>
            <ac:spMk id="2" creationId="{00000000-0000-0000-0000-000000000000}"/>
          </ac:spMkLst>
        </pc:spChg>
        <pc:spChg chg="add mod">
          <ac:chgData name="SANDRA MILENA MANRIQUE HOYOS" userId="S::sermed@umanizales.edu.co::3d24e37b-fd2d-4543-b39e-8612a280716f" providerId="AD" clId="Web-{BD5274C9-3D0D-98B9-23FC-BFC1B1BB7C1E}" dt="2024-05-06T22:58:39.451" v="1670" actId="1076"/>
          <ac:spMkLst>
            <pc:docMk/>
            <pc:sldMk cId="1241263999" sldId="264"/>
            <ac:spMk id="5" creationId="{9CD75103-8204-FF9B-E6AD-53B43DCC6B3E}"/>
          </ac:spMkLst>
        </pc:spChg>
        <pc:spChg chg="del mod">
          <ac:chgData name="SANDRA MILENA MANRIQUE HOYOS" userId="S::sermed@umanizales.edu.co::3d24e37b-fd2d-4543-b39e-8612a280716f" providerId="AD" clId="Web-{BD5274C9-3D0D-98B9-23FC-BFC1B1BB7C1E}" dt="2024-05-06T22:13:50.751" v="32"/>
          <ac:spMkLst>
            <pc:docMk/>
            <pc:sldMk cId="1241263999" sldId="264"/>
            <ac:spMk id="7" creationId="{00000000-0000-0000-0000-000000000000}"/>
          </ac:spMkLst>
        </pc:spChg>
        <pc:graphicFrameChg chg="add mod ord modGraphic">
          <ac:chgData name="SANDRA MILENA MANRIQUE HOYOS" userId="S::sermed@umanizales.edu.co::3d24e37b-fd2d-4543-b39e-8612a280716f" providerId="AD" clId="Web-{BD5274C9-3D0D-98B9-23FC-BFC1B1BB7C1E}" dt="2024-05-06T22:58:35.185" v="1669" actId="1076"/>
          <ac:graphicFrameMkLst>
            <pc:docMk/>
            <pc:sldMk cId="1241263999" sldId="264"/>
            <ac:graphicFrameMk id="3" creationId="{A3E0FFD5-E489-D794-F9E9-46310F8E2610}"/>
          </ac:graphicFrameMkLst>
        </pc:graphicFrameChg>
      </pc:sldChg>
      <pc:sldChg chg="new del">
        <pc:chgData name="SANDRA MILENA MANRIQUE HOYOS" userId="S::sermed@umanizales.edu.co::3d24e37b-fd2d-4543-b39e-8612a280716f" providerId="AD" clId="Web-{BD5274C9-3D0D-98B9-23FC-BFC1B1BB7C1E}" dt="2024-05-06T22:12:04.138" v="1"/>
        <pc:sldMkLst>
          <pc:docMk/>
          <pc:sldMk cId="2874188736" sldId="264"/>
        </pc:sldMkLst>
      </pc:sldChg>
      <pc:sldChg chg="modSp add replId">
        <pc:chgData name="SANDRA MILENA MANRIQUE HOYOS" userId="S::sermed@umanizales.edu.co::3d24e37b-fd2d-4543-b39e-8612a280716f" providerId="AD" clId="Web-{BD5274C9-3D0D-98B9-23FC-BFC1B1BB7C1E}" dt="2024-05-07T16:38:44.908" v="3076"/>
        <pc:sldMkLst>
          <pc:docMk/>
          <pc:sldMk cId="4220410390" sldId="265"/>
        </pc:sldMkLst>
        <pc:spChg chg="mod">
          <ac:chgData name="SANDRA MILENA MANRIQUE HOYOS" userId="S::sermed@umanizales.edu.co::3d24e37b-fd2d-4543-b39e-8612a280716f" providerId="AD" clId="Web-{BD5274C9-3D0D-98B9-23FC-BFC1B1BB7C1E}" dt="2024-05-06T22:58:24.638" v="1667" actId="1076"/>
          <ac:spMkLst>
            <pc:docMk/>
            <pc:sldMk cId="4220410390" sldId="265"/>
            <ac:spMk id="5" creationId="{9CD75103-8204-FF9B-E6AD-53B43DCC6B3E}"/>
          </ac:spMkLst>
        </pc:spChg>
        <pc:graphicFrameChg chg="mod modGraphic">
          <ac:chgData name="SANDRA MILENA MANRIQUE HOYOS" userId="S::sermed@umanizales.edu.co::3d24e37b-fd2d-4543-b39e-8612a280716f" providerId="AD" clId="Web-{BD5274C9-3D0D-98B9-23FC-BFC1B1BB7C1E}" dt="2024-05-07T16:38:44.908" v="3076"/>
          <ac:graphicFrameMkLst>
            <pc:docMk/>
            <pc:sldMk cId="4220410390" sldId="265"/>
            <ac:graphicFrameMk id="3" creationId="{A3E0FFD5-E489-D794-F9E9-46310F8E2610}"/>
          </ac:graphicFrameMkLst>
        </pc:graphicFrameChg>
      </pc:sldChg>
      <pc:sldChg chg="modSp add replId">
        <pc:chgData name="SANDRA MILENA MANRIQUE HOYOS" userId="S::sermed@umanizales.edu.co::3d24e37b-fd2d-4543-b39e-8612a280716f" providerId="AD" clId="Web-{BD5274C9-3D0D-98B9-23FC-BFC1B1BB7C1E}" dt="2024-05-07T16:38:58.393" v="3078"/>
        <pc:sldMkLst>
          <pc:docMk/>
          <pc:sldMk cId="1752710071" sldId="266"/>
        </pc:sldMkLst>
        <pc:spChg chg="mod">
          <ac:chgData name="SANDRA MILENA MANRIQUE HOYOS" userId="S::sermed@umanizales.edu.co::3d24e37b-fd2d-4543-b39e-8612a280716f" providerId="AD" clId="Web-{BD5274C9-3D0D-98B9-23FC-BFC1B1BB7C1E}" dt="2024-05-06T22:59:13.249" v="1689" actId="20577"/>
          <ac:spMkLst>
            <pc:docMk/>
            <pc:sldMk cId="1752710071" sldId="266"/>
            <ac:spMk id="2" creationId="{00000000-0000-0000-0000-000000000000}"/>
          </ac:spMkLst>
        </pc:spChg>
        <pc:spChg chg="mod">
          <ac:chgData name="SANDRA MILENA MANRIQUE HOYOS" userId="S::sermed@umanizales.edu.co::3d24e37b-fd2d-4543-b39e-8612a280716f" providerId="AD" clId="Web-{BD5274C9-3D0D-98B9-23FC-BFC1B1BB7C1E}" dt="2024-05-06T22:59:20.218" v="1696" actId="20577"/>
          <ac:spMkLst>
            <pc:docMk/>
            <pc:sldMk cId="1752710071" sldId="266"/>
            <ac:spMk id="5" creationId="{9CD75103-8204-FF9B-E6AD-53B43DCC6B3E}"/>
          </ac:spMkLst>
        </pc:spChg>
        <pc:graphicFrameChg chg="mod modGraphic">
          <ac:chgData name="SANDRA MILENA MANRIQUE HOYOS" userId="S::sermed@umanizales.edu.co::3d24e37b-fd2d-4543-b39e-8612a280716f" providerId="AD" clId="Web-{BD5274C9-3D0D-98B9-23FC-BFC1B1BB7C1E}" dt="2024-05-07T16:38:58.393" v="3078"/>
          <ac:graphicFrameMkLst>
            <pc:docMk/>
            <pc:sldMk cId="1752710071" sldId="266"/>
            <ac:graphicFrameMk id="3" creationId="{A3E0FFD5-E489-D794-F9E9-46310F8E2610}"/>
          </ac:graphicFrameMkLst>
        </pc:graphicFrameChg>
      </pc:sldChg>
      <pc:sldChg chg="addSp delSp modSp add replId">
        <pc:chgData name="SANDRA MILENA MANRIQUE HOYOS" userId="S::sermed@umanizales.edu.co::3d24e37b-fd2d-4543-b39e-8612a280716f" providerId="AD" clId="Web-{BD5274C9-3D0D-98B9-23FC-BFC1B1BB7C1E}" dt="2024-05-07T16:35:10.158" v="2883" actId="20577"/>
        <pc:sldMkLst>
          <pc:docMk/>
          <pc:sldMk cId="2649390037" sldId="267"/>
        </pc:sldMkLst>
        <pc:spChg chg="mod">
          <ac:chgData name="SANDRA MILENA MANRIQUE HOYOS" userId="S::sermed@umanizales.edu.co::3d24e37b-fd2d-4543-b39e-8612a280716f" providerId="AD" clId="Web-{BD5274C9-3D0D-98B9-23FC-BFC1B1BB7C1E}" dt="2024-05-06T23:04:06.463" v="2056" actId="20577"/>
          <ac:spMkLst>
            <pc:docMk/>
            <pc:sldMk cId="2649390037" sldId="267"/>
            <ac:spMk id="2" creationId="{00000000-0000-0000-0000-000000000000}"/>
          </ac:spMkLst>
        </pc:spChg>
        <pc:spChg chg="del mod">
          <ac:chgData name="SANDRA MILENA MANRIQUE HOYOS" userId="S::sermed@umanizales.edu.co::3d24e37b-fd2d-4543-b39e-8612a280716f" providerId="AD" clId="Web-{BD5274C9-3D0D-98B9-23FC-BFC1B1BB7C1E}" dt="2024-05-07T15:39:41.195" v="2069"/>
          <ac:spMkLst>
            <pc:docMk/>
            <pc:sldMk cId="2649390037" sldId="267"/>
            <ac:spMk id="5" creationId="{9CD75103-8204-FF9B-E6AD-53B43DCC6B3E}"/>
          </ac:spMkLst>
        </pc:spChg>
        <pc:spChg chg="add mod">
          <ac:chgData name="SANDRA MILENA MANRIQUE HOYOS" userId="S::sermed@umanizales.edu.co::3d24e37b-fd2d-4543-b39e-8612a280716f" providerId="AD" clId="Web-{BD5274C9-3D0D-98B9-23FC-BFC1B1BB7C1E}" dt="2024-05-07T16:35:10.158" v="2883" actId="20577"/>
          <ac:spMkLst>
            <pc:docMk/>
            <pc:sldMk cId="2649390037" sldId="267"/>
            <ac:spMk id="6" creationId="{36B92E83-C7AF-D87F-E2D4-3948E5664C12}"/>
          </ac:spMkLst>
        </pc:spChg>
        <pc:graphicFrameChg chg="del mod modGraphic">
          <ac:chgData name="SANDRA MILENA MANRIQUE HOYOS" userId="S::sermed@umanizales.edu.co::3d24e37b-fd2d-4543-b39e-8612a280716f" providerId="AD" clId="Web-{BD5274C9-3D0D-98B9-23FC-BFC1B1BB7C1E}" dt="2024-05-07T15:39:46.711" v="2072"/>
          <ac:graphicFrameMkLst>
            <pc:docMk/>
            <pc:sldMk cId="2649390037" sldId="267"/>
            <ac:graphicFrameMk id="3" creationId="{A3E0FFD5-E489-D794-F9E9-46310F8E2610}"/>
          </ac:graphicFrameMkLst>
        </pc:graphicFrameChg>
      </pc:sldChg>
      <pc:sldChg chg="modSp add replId">
        <pc:chgData name="SANDRA MILENA MANRIQUE HOYOS" userId="S::sermed@umanizales.edu.co::3d24e37b-fd2d-4543-b39e-8612a280716f" providerId="AD" clId="Web-{BD5274C9-3D0D-98B9-23FC-BFC1B1BB7C1E}" dt="2024-05-07T16:08:53.806" v="2865"/>
        <pc:sldMkLst>
          <pc:docMk/>
          <pc:sldMk cId="1573723045" sldId="269"/>
        </pc:sldMkLst>
        <pc:graphicFrameChg chg="mod modGraphic">
          <ac:chgData name="SANDRA MILENA MANRIQUE HOYOS" userId="S::sermed@umanizales.edu.co::3d24e37b-fd2d-4543-b39e-8612a280716f" providerId="AD" clId="Web-{BD5274C9-3D0D-98B9-23FC-BFC1B1BB7C1E}" dt="2024-05-07T16:08:53.806" v="2865"/>
          <ac:graphicFrameMkLst>
            <pc:docMk/>
            <pc:sldMk cId="1573723045" sldId="269"/>
            <ac:graphicFrameMk id="3" creationId="{A3E0FFD5-E489-D794-F9E9-46310F8E2610}"/>
          </ac:graphicFrameMkLst>
        </pc:graphicFrameChg>
      </pc:sldChg>
    </pc:docChg>
  </pc:docChgLst>
  <pc:docChgLst>
    <pc:chgData name="LUZ ESTELA ARROYAVE VILLEGAS" userId="S::sst@umanizales.edu.co::be1b493e-9d36-4f17-80f3-6f88b0bef3d6" providerId="AD" clId="Web-{F40DA62C-8873-03AC-9A65-D2DA08015D62}"/>
    <pc:docChg chg="modSld">
      <pc:chgData name="LUZ ESTELA ARROYAVE VILLEGAS" userId="S::sst@umanizales.edu.co::be1b493e-9d36-4f17-80f3-6f88b0bef3d6" providerId="AD" clId="Web-{F40DA62C-8873-03AC-9A65-D2DA08015D62}" dt="2024-05-14T23:39:11.178" v="314" actId="1076"/>
      <pc:docMkLst>
        <pc:docMk/>
      </pc:docMkLst>
      <pc:sldChg chg="addSp delSp modSp mod setBg">
        <pc:chgData name="LUZ ESTELA ARROYAVE VILLEGAS" userId="S::sst@umanizales.edu.co::be1b493e-9d36-4f17-80f3-6f88b0bef3d6" providerId="AD" clId="Web-{F40DA62C-8873-03AC-9A65-D2DA08015D62}" dt="2024-05-14T23:39:11.178" v="314" actId="1076"/>
        <pc:sldMkLst>
          <pc:docMk/>
          <pc:sldMk cId="2496645756" sldId="301"/>
        </pc:sldMkLst>
        <pc:spChg chg="mod">
          <ac:chgData name="LUZ ESTELA ARROYAVE VILLEGAS" userId="S::sst@umanizales.edu.co::be1b493e-9d36-4f17-80f3-6f88b0bef3d6" providerId="AD" clId="Web-{F40DA62C-8873-03AC-9A65-D2DA08015D62}" dt="2024-05-14T23:37:32.769" v="302"/>
          <ac:spMkLst>
            <pc:docMk/>
            <pc:sldMk cId="2496645756" sldId="301"/>
            <ac:spMk id="2" creationId="{00000000-0000-0000-0000-000000000000}"/>
          </ac:spMkLst>
        </pc:spChg>
        <pc:spChg chg="mod ord">
          <ac:chgData name="LUZ ESTELA ARROYAVE VILLEGAS" userId="S::sst@umanizales.edu.co::be1b493e-9d36-4f17-80f3-6f88b0bef3d6" providerId="AD" clId="Web-{F40DA62C-8873-03AC-9A65-D2DA08015D62}" dt="2024-05-14T23:37:32.769" v="302"/>
          <ac:spMkLst>
            <pc:docMk/>
            <pc:sldMk cId="2496645756" sldId="301"/>
            <ac:spMk id="4" creationId="{604CABDE-E8E5-5789-FF11-BF603858F402}"/>
          </ac:spMkLst>
        </pc:spChg>
        <pc:spChg chg="mod">
          <ac:chgData name="LUZ ESTELA ARROYAVE VILLEGAS" userId="S::sst@umanizales.edu.co::be1b493e-9d36-4f17-80f3-6f88b0bef3d6" providerId="AD" clId="Web-{F40DA62C-8873-03AC-9A65-D2DA08015D62}" dt="2024-05-14T23:39:01.943" v="312" actId="1076"/>
          <ac:spMkLst>
            <pc:docMk/>
            <pc:sldMk cId="2496645756" sldId="301"/>
            <ac:spMk id="5" creationId="{4D521B32-FEE9-15BB-37B5-16E2326EFA23}"/>
          </ac:spMkLst>
        </pc:spChg>
        <pc:spChg chg="add del">
          <ac:chgData name="LUZ ESTELA ARROYAVE VILLEGAS" userId="S::sst@umanizales.edu.co::be1b493e-9d36-4f17-80f3-6f88b0bef3d6" providerId="AD" clId="Web-{F40DA62C-8873-03AC-9A65-D2DA08015D62}" dt="2024-05-14T23:36:57.659" v="296"/>
          <ac:spMkLst>
            <pc:docMk/>
            <pc:sldMk cId="2496645756" sldId="301"/>
            <ac:spMk id="10" creationId="{99ED5833-B85B-4103-8A3B-CAB0308E6C15}"/>
          </ac:spMkLst>
        </pc:spChg>
        <pc:spChg chg="add del">
          <ac:chgData name="LUZ ESTELA ARROYAVE VILLEGAS" userId="S::sst@umanizales.edu.co::be1b493e-9d36-4f17-80f3-6f88b0bef3d6" providerId="AD" clId="Web-{F40DA62C-8873-03AC-9A65-D2DA08015D62}" dt="2024-05-14T23:37:01.019" v="298"/>
          <ac:spMkLst>
            <pc:docMk/>
            <pc:sldMk cId="2496645756" sldId="301"/>
            <ac:spMk id="13" creationId="{FB5B0058-AF13-4859-B429-4EDDE2A26F7F}"/>
          </ac:spMkLst>
        </pc:spChg>
        <pc:spChg chg="add del">
          <ac:chgData name="LUZ ESTELA ARROYAVE VILLEGAS" userId="S::sst@umanizales.edu.co::be1b493e-9d36-4f17-80f3-6f88b0bef3d6" providerId="AD" clId="Web-{F40DA62C-8873-03AC-9A65-D2DA08015D62}" dt="2024-05-14T23:37:01.019" v="298"/>
          <ac:spMkLst>
            <pc:docMk/>
            <pc:sldMk cId="2496645756" sldId="301"/>
            <ac:spMk id="14" creationId="{81BD432D-FAB3-4B5D-BF27-4DA7C75B3238}"/>
          </ac:spMkLst>
        </pc:spChg>
        <pc:spChg chg="add del">
          <ac:chgData name="LUZ ESTELA ARROYAVE VILLEGAS" userId="S::sst@umanizales.edu.co::be1b493e-9d36-4f17-80f3-6f88b0bef3d6" providerId="AD" clId="Web-{F40DA62C-8873-03AC-9A65-D2DA08015D62}" dt="2024-05-14T23:37:03.675" v="300"/>
          <ac:spMkLst>
            <pc:docMk/>
            <pc:sldMk cId="2496645756" sldId="301"/>
            <ac:spMk id="16" creationId="{78BA5F19-D5E1-4ECC-BEC2-DF7AEDFD7C50}"/>
          </ac:spMkLst>
        </pc:spChg>
        <pc:spChg chg="add del">
          <ac:chgData name="LUZ ESTELA ARROYAVE VILLEGAS" userId="S::sst@umanizales.edu.co::be1b493e-9d36-4f17-80f3-6f88b0bef3d6" providerId="AD" clId="Web-{F40DA62C-8873-03AC-9A65-D2DA08015D62}" dt="2024-05-14T23:37:03.675" v="300"/>
          <ac:spMkLst>
            <pc:docMk/>
            <pc:sldMk cId="2496645756" sldId="301"/>
            <ac:spMk id="17" creationId="{BB4D578A-F2C4-4EA9-A811-B48E66D63696}"/>
          </ac:spMkLst>
        </pc:spChg>
        <pc:spChg chg="add del">
          <ac:chgData name="LUZ ESTELA ARROYAVE VILLEGAS" userId="S::sst@umanizales.edu.co::be1b493e-9d36-4f17-80f3-6f88b0bef3d6" providerId="AD" clId="Web-{F40DA62C-8873-03AC-9A65-D2DA08015D62}" dt="2024-05-14T23:37:32.769" v="302"/>
          <ac:spMkLst>
            <pc:docMk/>
            <pc:sldMk cId="2496645756" sldId="301"/>
            <ac:spMk id="19" creationId="{932495F0-C5CB-4823-AE70-EED61EBAB1BD}"/>
          </ac:spMkLst>
        </pc:spChg>
        <pc:spChg chg="add del">
          <ac:chgData name="LUZ ESTELA ARROYAVE VILLEGAS" userId="S::sst@umanizales.edu.co::be1b493e-9d36-4f17-80f3-6f88b0bef3d6" providerId="AD" clId="Web-{F40DA62C-8873-03AC-9A65-D2DA08015D62}" dt="2024-05-14T23:37:32.769" v="302"/>
          <ac:spMkLst>
            <pc:docMk/>
            <pc:sldMk cId="2496645756" sldId="301"/>
            <ac:spMk id="20" creationId="{CB8B9C25-D80D-48EC-B83A-231219A80C3F}"/>
          </ac:spMkLst>
        </pc:spChg>
        <pc:spChg chg="add del">
          <ac:chgData name="LUZ ESTELA ARROYAVE VILLEGAS" userId="S::sst@umanizales.edu.co::be1b493e-9d36-4f17-80f3-6f88b0bef3d6" providerId="AD" clId="Web-{F40DA62C-8873-03AC-9A65-D2DA08015D62}" dt="2024-05-14T23:37:32.769" v="302"/>
          <ac:spMkLst>
            <pc:docMk/>
            <pc:sldMk cId="2496645756" sldId="301"/>
            <ac:spMk id="21" creationId="{601CC70B-8875-45A1-8AFD-7D546E3C0C16}"/>
          </ac:spMkLst>
        </pc:spChg>
        <pc:picChg chg="add mod">
          <ac:chgData name="LUZ ESTELA ARROYAVE VILLEGAS" userId="S::sst@umanizales.edu.co::be1b493e-9d36-4f17-80f3-6f88b0bef3d6" providerId="AD" clId="Web-{F40DA62C-8873-03AC-9A65-D2DA08015D62}" dt="2024-05-14T23:39:11.178" v="314" actId="1076"/>
          <ac:picMkLst>
            <pc:docMk/>
            <pc:sldMk cId="2496645756" sldId="301"/>
            <ac:picMk id="3" creationId="{FB005ABB-4CF4-3199-5C12-12A3735598F2}"/>
          </ac:picMkLst>
        </pc:picChg>
        <pc:cxnChg chg="add del">
          <ac:chgData name="LUZ ESTELA ARROYAVE VILLEGAS" userId="S::sst@umanizales.edu.co::be1b493e-9d36-4f17-80f3-6f88b0bef3d6" providerId="AD" clId="Web-{F40DA62C-8873-03AC-9A65-D2DA08015D62}" dt="2024-05-14T23:37:01.019" v="298"/>
          <ac:cxnSpMkLst>
            <pc:docMk/>
            <pc:sldMk cId="2496645756" sldId="301"/>
            <ac:cxnSpMk id="12" creationId="{07A9243D-8FC3-4B36-874B-55906B03F484}"/>
          </ac:cxnSpMkLst>
        </pc:cxnChg>
      </pc:sldChg>
      <pc:sldChg chg="addSp delSp modSp">
        <pc:chgData name="LUZ ESTELA ARROYAVE VILLEGAS" userId="S::sst@umanizales.edu.co::be1b493e-9d36-4f17-80f3-6f88b0bef3d6" providerId="AD" clId="Web-{F40DA62C-8873-03AC-9A65-D2DA08015D62}" dt="2024-05-14T23:11:33.439" v="293" actId="14100"/>
        <pc:sldMkLst>
          <pc:docMk/>
          <pc:sldMk cId="1318298826" sldId="302"/>
        </pc:sldMkLst>
        <pc:spChg chg="mod">
          <ac:chgData name="LUZ ESTELA ARROYAVE VILLEGAS" userId="S::sst@umanizales.edu.co::be1b493e-9d36-4f17-80f3-6f88b0bef3d6" providerId="AD" clId="Web-{F40DA62C-8873-03AC-9A65-D2DA08015D62}" dt="2024-05-14T22:51:50.538" v="249" actId="1076"/>
          <ac:spMkLst>
            <pc:docMk/>
            <pc:sldMk cId="1318298826" sldId="302"/>
            <ac:spMk id="3" creationId="{B9DC6A73-C08C-14E8-ACB6-24CF6A387E10}"/>
          </ac:spMkLst>
        </pc:spChg>
        <pc:spChg chg="add mod">
          <ac:chgData name="LUZ ESTELA ARROYAVE VILLEGAS" userId="S::sst@umanizales.edu.co::be1b493e-9d36-4f17-80f3-6f88b0bef3d6" providerId="AD" clId="Web-{F40DA62C-8873-03AC-9A65-D2DA08015D62}" dt="2024-05-14T22:59:04.563" v="273" actId="20577"/>
          <ac:spMkLst>
            <pc:docMk/>
            <pc:sldMk cId="1318298826" sldId="302"/>
            <ac:spMk id="5" creationId="{3D1147B3-4ECA-D987-3B28-49BE28156701}"/>
          </ac:spMkLst>
        </pc:spChg>
        <pc:picChg chg="add del mod">
          <ac:chgData name="LUZ ESTELA ARROYAVE VILLEGAS" userId="S::sst@umanizales.edu.co::be1b493e-9d36-4f17-80f3-6f88b0bef3d6" providerId="AD" clId="Web-{F40DA62C-8873-03AC-9A65-D2DA08015D62}" dt="2024-05-14T22:54:38.760" v="254"/>
          <ac:picMkLst>
            <pc:docMk/>
            <pc:sldMk cId="1318298826" sldId="302"/>
            <ac:picMk id="6" creationId="{943D0276-20C6-4AC8-1A35-6654818E795A}"/>
          </ac:picMkLst>
        </pc:picChg>
        <pc:picChg chg="add del mod">
          <ac:chgData name="LUZ ESTELA ARROYAVE VILLEGAS" userId="S::sst@umanizales.edu.co::be1b493e-9d36-4f17-80f3-6f88b0bef3d6" providerId="AD" clId="Web-{F40DA62C-8873-03AC-9A65-D2DA08015D62}" dt="2024-05-14T22:51:11.818" v="241"/>
          <ac:picMkLst>
            <pc:docMk/>
            <pc:sldMk cId="1318298826" sldId="302"/>
            <ac:picMk id="7" creationId="{A0701A39-DD19-8126-283F-8B906AF1E891}"/>
          </ac:picMkLst>
        </pc:picChg>
        <pc:picChg chg="add del mod">
          <ac:chgData name="LUZ ESTELA ARROYAVE VILLEGAS" userId="S::sst@umanizales.edu.co::be1b493e-9d36-4f17-80f3-6f88b0bef3d6" providerId="AD" clId="Web-{F40DA62C-8873-03AC-9A65-D2DA08015D62}" dt="2024-05-14T23:06:22.135" v="274"/>
          <ac:picMkLst>
            <pc:docMk/>
            <pc:sldMk cId="1318298826" sldId="302"/>
            <ac:picMk id="8" creationId="{1AA0BD1E-A408-7936-7CB6-0B1D8498C5D2}"/>
          </ac:picMkLst>
        </pc:picChg>
        <pc:picChg chg="add del mod">
          <ac:chgData name="LUZ ESTELA ARROYAVE VILLEGAS" userId="S::sst@umanizales.edu.co::be1b493e-9d36-4f17-80f3-6f88b0bef3d6" providerId="AD" clId="Web-{F40DA62C-8873-03AC-9A65-D2DA08015D62}" dt="2024-05-14T22:57:38.358" v="259"/>
          <ac:picMkLst>
            <pc:docMk/>
            <pc:sldMk cId="1318298826" sldId="302"/>
            <ac:picMk id="9" creationId="{5F37DF8F-6607-3CFD-DFD6-CB97B8FCABD8}"/>
          </ac:picMkLst>
        </pc:picChg>
        <pc:picChg chg="add mod">
          <ac:chgData name="LUZ ESTELA ARROYAVE VILLEGAS" userId="S::sst@umanizales.edu.co::be1b493e-9d36-4f17-80f3-6f88b0bef3d6" providerId="AD" clId="Web-{F40DA62C-8873-03AC-9A65-D2DA08015D62}" dt="2024-05-14T23:09:13.092" v="288" actId="14100"/>
          <ac:picMkLst>
            <pc:docMk/>
            <pc:sldMk cId="1318298826" sldId="302"/>
            <ac:picMk id="10" creationId="{E347D7F0-A684-A027-C8A1-80AB59CD55A0}"/>
          </ac:picMkLst>
        </pc:picChg>
        <pc:picChg chg="add del mod">
          <ac:chgData name="LUZ ESTELA ARROYAVE VILLEGAS" userId="S::sst@umanizales.edu.co::be1b493e-9d36-4f17-80f3-6f88b0bef3d6" providerId="AD" clId="Web-{F40DA62C-8873-03AC-9A65-D2DA08015D62}" dt="2024-05-14T23:08:40.372" v="281"/>
          <ac:picMkLst>
            <pc:docMk/>
            <pc:sldMk cId="1318298826" sldId="302"/>
            <ac:picMk id="11" creationId="{E0DEB98B-D1A4-AC1F-F0CC-AECDB997E42E}"/>
          </ac:picMkLst>
        </pc:picChg>
        <pc:picChg chg="add del mod">
          <ac:chgData name="LUZ ESTELA ARROYAVE VILLEGAS" userId="S::sst@umanizales.edu.co::be1b493e-9d36-4f17-80f3-6f88b0bef3d6" providerId="AD" clId="Web-{F40DA62C-8873-03AC-9A65-D2DA08015D62}" dt="2024-05-14T23:11:03.532" v="289"/>
          <ac:picMkLst>
            <pc:docMk/>
            <pc:sldMk cId="1318298826" sldId="302"/>
            <ac:picMk id="12" creationId="{5A3651EB-30E7-0132-1F1F-4A63F73A862C}"/>
          </ac:picMkLst>
        </pc:picChg>
        <pc:picChg chg="add mod">
          <ac:chgData name="LUZ ESTELA ARROYAVE VILLEGAS" userId="S::sst@umanizales.edu.co::be1b493e-9d36-4f17-80f3-6f88b0bef3d6" providerId="AD" clId="Web-{F40DA62C-8873-03AC-9A65-D2DA08015D62}" dt="2024-05-14T23:11:33.439" v="293" actId="14100"/>
          <ac:picMkLst>
            <pc:docMk/>
            <pc:sldMk cId="1318298826" sldId="302"/>
            <ac:picMk id="13" creationId="{EAED26CC-1E31-E148-2955-931850F4F7FC}"/>
          </ac:picMkLst>
        </pc:picChg>
      </pc:sldChg>
      <pc:sldChg chg="modSp">
        <pc:chgData name="LUZ ESTELA ARROYAVE VILLEGAS" userId="S::sst@umanizales.edu.co::be1b493e-9d36-4f17-80f3-6f88b0bef3d6" providerId="AD" clId="Web-{F40DA62C-8873-03AC-9A65-D2DA08015D62}" dt="2024-05-14T22:22:07.618" v="208"/>
        <pc:sldMkLst>
          <pc:docMk/>
          <pc:sldMk cId="1036255060" sldId="320"/>
        </pc:sldMkLst>
        <pc:graphicFrameChg chg="mod modGraphic">
          <ac:chgData name="LUZ ESTELA ARROYAVE VILLEGAS" userId="S::sst@umanizales.edu.co::be1b493e-9d36-4f17-80f3-6f88b0bef3d6" providerId="AD" clId="Web-{F40DA62C-8873-03AC-9A65-D2DA08015D62}" dt="2024-05-14T22:22:07.618" v="208"/>
          <ac:graphicFrameMkLst>
            <pc:docMk/>
            <pc:sldMk cId="1036255060" sldId="320"/>
            <ac:graphicFrameMk id="14" creationId="{ABCE3B7D-F3ED-9DC5-670F-3582A2B687A9}"/>
          </ac:graphicFrameMkLst>
        </pc:graphicFrameChg>
      </pc:sldChg>
    </pc:docChg>
  </pc:docChgLst>
  <pc:docChgLst>
    <pc:chgData name="LUZ ESTELA ARROYAVE VILLEGAS" userId="S::sst@umanizales.edu.co::be1b493e-9d36-4f17-80f3-6f88b0bef3d6" providerId="AD" clId="Web-{E435B26B-FF4F-CFF3-0346-00CD5E5ECC1D}"/>
    <pc:docChg chg="addSld delSld modSld">
      <pc:chgData name="LUZ ESTELA ARROYAVE VILLEGAS" userId="S::sst@umanizales.edu.co::be1b493e-9d36-4f17-80f3-6f88b0bef3d6" providerId="AD" clId="Web-{E435B26B-FF4F-CFF3-0346-00CD5E5ECC1D}" dt="2024-05-09T20:48:49.052" v="519"/>
      <pc:docMkLst>
        <pc:docMk/>
      </pc:docMkLst>
      <pc:sldChg chg="del">
        <pc:chgData name="LUZ ESTELA ARROYAVE VILLEGAS" userId="S::sst@umanizales.edu.co::be1b493e-9d36-4f17-80f3-6f88b0bef3d6" providerId="AD" clId="Web-{E435B26B-FF4F-CFF3-0346-00CD5E5ECC1D}" dt="2024-05-09T19:20:57.303" v="5"/>
        <pc:sldMkLst>
          <pc:docMk/>
          <pc:sldMk cId="2088481657" sldId="261"/>
        </pc:sldMkLst>
      </pc:sldChg>
      <pc:sldChg chg="addSp delSp modSp">
        <pc:chgData name="LUZ ESTELA ARROYAVE VILLEGAS" userId="S::sst@umanizales.edu.co::be1b493e-9d36-4f17-80f3-6f88b0bef3d6" providerId="AD" clId="Web-{E435B26B-FF4F-CFF3-0346-00CD5E5ECC1D}" dt="2024-05-09T19:20:41.395" v="4"/>
        <pc:sldMkLst>
          <pc:docMk/>
          <pc:sldMk cId="4281679282" sldId="284"/>
        </pc:sldMkLst>
        <pc:spChg chg="add">
          <ac:chgData name="LUZ ESTELA ARROYAVE VILLEGAS" userId="S::sst@umanizales.edu.co::be1b493e-9d36-4f17-80f3-6f88b0bef3d6" providerId="AD" clId="Web-{E435B26B-FF4F-CFF3-0346-00CD5E5ECC1D}" dt="2024-05-09T19:19:42.314" v="0"/>
          <ac:spMkLst>
            <pc:docMk/>
            <pc:sldMk cId="4281679282" sldId="284"/>
            <ac:spMk id="4" creationId="{D320D985-CEBC-5E28-A7A4-0E649E1771A7}"/>
          </ac:spMkLst>
        </pc:spChg>
        <pc:spChg chg="del mod">
          <ac:chgData name="LUZ ESTELA ARROYAVE VILLEGAS" userId="S::sst@umanizales.edu.co::be1b493e-9d36-4f17-80f3-6f88b0bef3d6" providerId="AD" clId="Web-{E435B26B-FF4F-CFF3-0346-00CD5E5ECC1D}" dt="2024-05-09T19:20:41.395" v="4"/>
          <ac:spMkLst>
            <pc:docMk/>
            <pc:sldMk cId="4281679282" sldId="284"/>
            <ac:spMk id="7" creationId="{00000000-0000-0000-0000-000000000000}"/>
          </ac:spMkLst>
        </pc:spChg>
        <pc:graphicFrameChg chg="add mod">
          <ac:chgData name="LUZ ESTELA ARROYAVE VILLEGAS" userId="S::sst@umanizales.edu.co::be1b493e-9d36-4f17-80f3-6f88b0bef3d6" providerId="AD" clId="Web-{E435B26B-FF4F-CFF3-0346-00CD5E5ECC1D}" dt="2024-05-09T19:20:25.285" v="3" actId="14100"/>
          <ac:graphicFrameMkLst>
            <pc:docMk/>
            <pc:sldMk cId="4281679282" sldId="284"/>
            <ac:graphicFrameMk id="6" creationId="{15C24D40-6EB7-266E-22A4-1109B222AB55}"/>
          </ac:graphicFrameMkLst>
        </pc:graphicFrameChg>
      </pc:sldChg>
      <pc:sldChg chg="addSp delSp modSp add replId">
        <pc:chgData name="LUZ ESTELA ARROYAVE VILLEGAS" userId="S::sst@umanizales.edu.co::be1b493e-9d36-4f17-80f3-6f88b0bef3d6" providerId="AD" clId="Web-{E435B26B-FF4F-CFF3-0346-00CD5E5ECC1D}" dt="2024-05-09T19:47:50.387" v="208"/>
        <pc:sldMkLst>
          <pc:docMk/>
          <pc:sldMk cId="600509833" sldId="288"/>
        </pc:sldMkLst>
        <pc:spChg chg="mod">
          <ac:chgData name="LUZ ESTELA ARROYAVE VILLEGAS" userId="S::sst@umanizales.edu.co::be1b493e-9d36-4f17-80f3-6f88b0bef3d6" providerId="AD" clId="Web-{E435B26B-FF4F-CFF3-0346-00CD5E5ECC1D}" dt="2024-05-09T19:37:03.331" v="31" actId="14100"/>
          <ac:spMkLst>
            <pc:docMk/>
            <pc:sldMk cId="600509833" sldId="288"/>
            <ac:spMk id="2" creationId="{00000000-0000-0000-0000-000000000000}"/>
          </ac:spMkLst>
        </pc:spChg>
        <pc:spChg chg="del">
          <ac:chgData name="LUZ ESTELA ARROYAVE VILLEGAS" userId="S::sst@umanizales.edu.co::be1b493e-9d36-4f17-80f3-6f88b0bef3d6" providerId="AD" clId="Web-{E435B26B-FF4F-CFF3-0346-00CD5E5ECC1D}" dt="2024-05-09T19:21:59.853" v="7"/>
          <ac:spMkLst>
            <pc:docMk/>
            <pc:sldMk cId="600509833" sldId="288"/>
            <ac:spMk id="4" creationId="{D320D985-CEBC-5E28-A7A4-0E649E1771A7}"/>
          </ac:spMkLst>
        </pc:spChg>
        <pc:spChg chg="add del mod">
          <ac:chgData name="LUZ ESTELA ARROYAVE VILLEGAS" userId="S::sst@umanizales.edu.co::be1b493e-9d36-4f17-80f3-6f88b0bef3d6" providerId="AD" clId="Web-{E435B26B-FF4F-CFF3-0346-00CD5E5ECC1D}" dt="2024-05-09T19:35:48.936" v="19"/>
          <ac:spMkLst>
            <pc:docMk/>
            <pc:sldMk cId="600509833" sldId="288"/>
            <ac:spMk id="18" creationId="{FAB7D8A8-9E0A-804A-01A9-0737BB5A0F57}"/>
          </ac:spMkLst>
        </pc:spChg>
        <pc:graphicFrameChg chg="del">
          <ac:chgData name="LUZ ESTELA ARROYAVE VILLEGAS" userId="S::sst@umanizales.edu.co::be1b493e-9d36-4f17-80f3-6f88b0bef3d6" providerId="AD" clId="Web-{E435B26B-FF4F-CFF3-0346-00CD5E5ECC1D}" dt="2024-05-09T19:22:03.322" v="8"/>
          <ac:graphicFrameMkLst>
            <pc:docMk/>
            <pc:sldMk cId="600509833" sldId="288"/>
            <ac:graphicFrameMk id="6" creationId="{15C24D40-6EB7-266E-22A4-1109B222AB55}"/>
          </ac:graphicFrameMkLst>
        </pc:graphicFrameChg>
        <pc:graphicFrameChg chg="add del mod modGraphic">
          <ac:chgData name="LUZ ESTELA ARROYAVE VILLEGAS" userId="S::sst@umanizales.edu.co::be1b493e-9d36-4f17-80f3-6f88b0bef3d6" providerId="AD" clId="Web-{E435B26B-FF4F-CFF3-0346-00CD5E5ECC1D}" dt="2024-05-09T19:41:05.659" v="78"/>
          <ac:graphicFrameMkLst>
            <pc:docMk/>
            <pc:sldMk cId="600509833" sldId="288"/>
            <ac:graphicFrameMk id="22" creationId="{8ACABB9F-3756-7800-8B3D-AB834E8FC14E}"/>
          </ac:graphicFrameMkLst>
        </pc:graphicFrameChg>
        <pc:graphicFrameChg chg="add del mod modGraphic">
          <ac:chgData name="LUZ ESTELA ARROYAVE VILLEGAS" userId="S::sst@umanizales.edu.co::be1b493e-9d36-4f17-80f3-6f88b0bef3d6" providerId="AD" clId="Web-{E435B26B-FF4F-CFF3-0346-00CD5E5ECC1D}" dt="2024-05-09T19:42:28.867" v="143"/>
          <ac:graphicFrameMkLst>
            <pc:docMk/>
            <pc:sldMk cId="600509833" sldId="288"/>
            <ac:graphicFrameMk id="24" creationId="{5A043254-6C11-DD9D-2EF4-34F08B65F1A8}"/>
          </ac:graphicFrameMkLst>
        </pc:graphicFrameChg>
        <pc:graphicFrameChg chg="add del mod">
          <ac:chgData name="LUZ ESTELA ARROYAVE VILLEGAS" userId="S::sst@umanizales.edu.co::be1b493e-9d36-4f17-80f3-6f88b0bef3d6" providerId="AD" clId="Web-{E435B26B-FF4F-CFF3-0346-00CD5E5ECC1D}" dt="2024-05-09T19:42:56.369" v="145"/>
          <ac:graphicFrameMkLst>
            <pc:docMk/>
            <pc:sldMk cId="600509833" sldId="288"/>
            <ac:graphicFrameMk id="26" creationId="{BB27D82A-5776-84D1-45F2-31CC633D152C}"/>
          </ac:graphicFrameMkLst>
        </pc:graphicFrameChg>
        <pc:graphicFrameChg chg="add del mod modGraphic">
          <ac:chgData name="LUZ ESTELA ARROYAVE VILLEGAS" userId="S::sst@umanizales.edu.co::be1b493e-9d36-4f17-80f3-6f88b0bef3d6" providerId="AD" clId="Web-{E435B26B-FF4F-CFF3-0346-00CD5E5ECC1D}" dt="2024-05-09T19:43:34.059" v="166"/>
          <ac:graphicFrameMkLst>
            <pc:docMk/>
            <pc:sldMk cId="600509833" sldId="288"/>
            <ac:graphicFrameMk id="28" creationId="{9A4ACA67-D95A-961B-7563-862BFD0A4931}"/>
          </ac:graphicFrameMkLst>
        </pc:graphicFrameChg>
        <pc:graphicFrameChg chg="add mod modGraphic">
          <ac:chgData name="LUZ ESTELA ARROYAVE VILLEGAS" userId="S::sst@umanizales.edu.co::be1b493e-9d36-4f17-80f3-6f88b0bef3d6" providerId="AD" clId="Web-{E435B26B-FF4F-CFF3-0346-00CD5E5ECC1D}" dt="2024-05-09T19:47:50.387" v="208"/>
          <ac:graphicFrameMkLst>
            <pc:docMk/>
            <pc:sldMk cId="600509833" sldId="288"/>
            <ac:graphicFrameMk id="30" creationId="{A088D392-A76D-C502-F2E3-7FBCFD7D106A}"/>
          </ac:graphicFrameMkLst>
        </pc:graphicFrameChg>
        <pc:picChg chg="add mod">
          <ac:chgData name="LUZ ESTELA ARROYAVE VILLEGAS" userId="S::sst@umanizales.edu.co::be1b493e-9d36-4f17-80f3-6f88b0bef3d6" providerId="AD" clId="Web-{E435B26B-FF4F-CFF3-0346-00CD5E5ECC1D}" dt="2024-05-09T19:37:19.536" v="33" actId="14100"/>
          <ac:picMkLst>
            <pc:docMk/>
            <pc:sldMk cId="600509833" sldId="288"/>
            <ac:picMk id="19" creationId="{6867F6FA-A0F4-BEC9-6950-8367821C5DAB}"/>
          </ac:picMkLst>
        </pc:picChg>
        <pc:picChg chg="add mod">
          <ac:chgData name="LUZ ESTELA ARROYAVE VILLEGAS" userId="S::sst@umanizales.edu.co::be1b493e-9d36-4f17-80f3-6f88b0bef3d6" providerId="AD" clId="Web-{E435B26B-FF4F-CFF3-0346-00CD5E5ECC1D}" dt="2024-05-09T19:38:27.712" v="46" actId="14100"/>
          <ac:picMkLst>
            <pc:docMk/>
            <pc:sldMk cId="600509833" sldId="288"/>
            <ac:picMk id="20" creationId="{66BC251D-84AA-D1CB-98B2-8F41A4DD3D70}"/>
          </ac:picMkLst>
        </pc:picChg>
      </pc:sldChg>
      <pc:sldChg chg="addSp delSp modSp add replId">
        <pc:chgData name="LUZ ESTELA ARROYAVE VILLEGAS" userId="S::sst@umanizales.edu.co::be1b493e-9d36-4f17-80f3-6f88b0bef3d6" providerId="AD" clId="Web-{E435B26B-FF4F-CFF3-0346-00CD5E5ECC1D}" dt="2024-05-09T20:48:49.052" v="519"/>
        <pc:sldMkLst>
          <pc:docMk/>
          <pc:sldMk cId="2601880613" sldId="289"/>
        </pc:sldMkLst>
        <pc:spChg chg="add">
          <ac:chgData name="LUZ ESTELA ARROYAVE VILLEGAS" userId="S::sst@umanizales.edu.co::be1b493e-9d36-4f17-80f3-6f88b0bef3d6" providerId="AD" clId="Web-{E435B26B-FF4F-CFF3-0346-00CD5E5ECC1D}" dt="2024-05-09T20:34:03.856" v="402"/>
          <ac:spMkLst>
            <pc:docMk/>
            <pc:sldMk cId="2601880613" sldId="289"/>
            <ac:spMk id="7" creationId="{DAB22D50-E177-253C-06AB-AF6EBE2A1471}"/>
          </ac:spMkLst>
        </pc:spChg>
        <pc:spChg chg="add mod">
          <ac:chgData name="LUZ ESTELA ARROYAVE VILLEGAS" userId="S::sst@umanizales.edu.co::be1b493e-9d36-4f17-80f3-6f88b0bef3d6" providerId="AD" clId="Web-{E435B26B-FF4F-CFF3-0346-00CD5E5ECC1D}" dt="2024-05-09T20:36:01.723" v="415" actId="20577"/>
          <ac:spMkLst>
            <pc:docMk/>
            <pc:sldMk cId="2601880613" sldId="289"/>
            <ac:spMk id="9" creationId="{7D89DC80-1F8C-8777-97D9-136716BE5218}"/>
          </ac:spMkLst>
        </pc:spChg>
        <pc:spChg chg="add mod">
          <ac:chgData name="LUZ ESTELA ARROYAVE VILLEGAS" userId="S::sst@umanizales.edu.co::be1b493e-9d36-4f17-80f3-6f88b0bef3d6" providerId="AD" clId="Web-{E435B26B-FF4F-CFF3-0346-00CD5E5ECC1D}" dt="2024-05-09T20:39:43.549" v="454" actId="14100"/>
          <ac:spMkLst>
            <pc:docMk/>
            <pc:sldMk cId="2601880613" sldId="289"/>
            <ac:spMk id="21" creationId="{38EEBFCB-F4AB-AD7D-A598-57DD05B4680F}"/>
          </ac:spMkLst>
        </pc:spChg>
        <pc:spChg chg="add del">
          <ac:chgData name="LUZ ESTELA ARROYAVE VILLEGAS" userId="S::sst@umanizales.edu.co::be1b493e-9d36-4f17-80f3-6f88b0bef3d6" providerId="AD" clId="Web-{E435B26B-FF4F-CFF3-0346-00CD5E5ECC1D}" dt="2024-05-09T20:40:16.301" v="457"/>
          <ac:spMkLst>
            <pc:docMk/>
            <pc:sldMk cId="2601880613" sldId="289"/>
            <ac:spMk id="23" creationId="{DA077C3A-AF47-366E-B91D-82AE4A1DB4B2}"/>
          </ac:spMkLst>
        </pc:spChg>
        <pc:graphicFrameChg chg="add del mod">
          <ac:chgData name="LUZ ESTELA ARROYAVE VILLEGAS" userId="S::sst@umanizales.edu.co::be1b493e-9d36-4f17-80f3-6f88b0bef3d6" providerId="AD" clId="Web-{E435B26B-FF4F-CFF3-0346-00CD5E5ECC1D}" dt="2024-05-09T20:35:40.893" v="410"/>
          <ac:graphicFrameMkLst>
            <pc:docMk/>
            <pc:sldMk cId="2601880613" sldId="289"/>
            <ac:graphicFrameMk id="11" creationId="{8B1F627C-5DAC-D2A3-7315-40564663B3C4}"/>
          </ac:graphicFrameMkLst>
        </pc:graphicFrameChg>
        <pc:graphicFrameChg chg="add del mod">
          <ac:chgData name="LUZ ESTELA ARROYAVE VILLEGAS" userId="S::sst@umanizales.edu.co::be1b493e-9d36-4f17-80f3-6f88b0bef3d6" providerId="AD" clId="Web-{E435B26B-FF4F-CFF3-0346-00CD5E5ECC1D}" dt="2024-05-09T20:36:23.505" v="417"/>
          <ac:graphicFrameMkLst>
            <pc:docMk/>
            <pc:sldMk cId="2601880613" sldId="289"/>
            <ac:graphicFrameMk id="13" creationId="{81680685-7C14-B592-FC45-D2124DCED326}"/>
          </ac:graphicFrameMkLst>
        </pc:graphicFrameChg>
        <pc:graphicFrameChg chg="add mod modGraphic">
          <ac:chgData name="LUZ ESTELA ARROYAVE VILLEGAS" userId="S::sst@umanizales.edu.co::be1b493e-9d36-4f17-80f3-6f88b0bef3d6" providerId="AD" clId="Web-{E435B26B-FF4F-CFF3-0346-00CD5E5ECC1D}" dt="2024-05-09T20:36:48.257" v="425"/>
          <ac:graphicFrameMkLst>
            <pc:docMk/>
            <pc:sldMk cId="2601880613" sldId="289"/>
            <ac:graphicFrameMk id="15" creationId="{7AB31F65-B517-82D1-F053-2D58A973C540}"/>
          </ac:graphicFrameMkLst>
        </pc:graphicFrameChg>
        <pc:graphicFrameChg chg="add del mod">
          <ac:chgData name="LUZ ESTELA ARROYAVE VILLEGAS" userId="S::sst@umanizales.edu.co::be1b493e-9d36-4f17-80f3-6f88b0bef3d6" providerId="AD" clId="Web-{E435B26B-FF4F-CFF3-0346-00CD5E5ECC1D}" dt="2024-05-09T20:37:17.524" v="428"/>
          <ac:graphicFrameMkLst>
            <pc:docMk/>
            <pc:sldMk cId="2601880613" sldId="289"/>
            <ac:graphicFrameMk id="17" creationId="{F40930F5-B3D5-9D17-130B-6C72F89CE389}"/>
          </ac:graphicFrameMkLst>
        </pc:graphicFrameChg>
        <pc:graphicFrameChg chg="add mod modGraphic">
          <ac:chgData name="LUZ ESTELA ARROYAVE VILLEGAS" userId="S::sst@umanizales.edu.co::be1b493e-9d36-4f17-80f3-6f88b0bef3d6" providerId="AD" clId="Web-{E435B26B-FF4F-CFF3-0346-00CD5E5ECC1D}" dt="2024-05-09T20:48:49.052" v="519"/>
          <ac:graphicFrameMkLst>
            <pc:docMk/>
            <pc:sldMk cId="2601880613" sldId="289"/>
            <ac:graphicFrameMk id="25" creationId="{70E28FBE-03D6-677F-E827-3894DBB38DB5}"/>
          </ac:graphicFrameMkLst>
        </pc:graphicFrameChg>
        <pc:graphicFrameChg chg="del mod modGraphic">
          <ac:chgData name="LUZ ESTELA ARROYAVE VILLEGAS" userId="S::sst@umanizales.edu.co::be1b493e-9d36-4f17-80f3-6f88b0bef3d6" providerId="AD" clId="Web-{E435B26B-FF4F-CFF3-0346-00CD5E5ECC1D}" dt="2024-05-09T19:54:58.054" v="226"/>
          <ac:graphicFrameMkLst>
            <pc:docMk/>
            <pc:sldMk cId="2601880613" sldId="289"/>
            <ac:graphicFrameMk id="30" creationId="{A088D392-A76D-C502-F2E3-7FBCFD7D106A}"/>
          </ac:graphicFrameMkLst>
        </pc:graphicFrameChg>
        <pc:picChg chg="add del mod">
          <ac:chgData name="LUZ ESTELA ARROYAVE VILLEGAS" userId="S::sst@umanizales.edu.co::be1b493e-9d36-4f17-80f3-6f88b0bef3d6" providerId="AD" clId="Web-{E435B26B-FF4F-CFF3-0346-00CD5E5ECC1D}" dt="2024-05-09T20:17:04.746" v="295"/>
          <ac:picMkLst>
            <pc:docMk/>
            <pc:sldMk cId="2601880613" sldId="289"/>
            <ac:picMk id="3" creationId="{AE00D66D-B284-B08B-4813-35352AF217D9}"/>
          </ac:picMkLst>
        </pc:picChg>
        <pc:picChg chg="add del mod modCrop">
          <ac:chgData name="LUZ ESTELA ARROYAVE VILLEGAS" userId="S::sst@umanizales.edu.co::be1b493e-9d36-4f17-80f3-6f88b0bef3d6" providerId="AD" clId="Web-{E435B26B-FF4F-CFF3-0346-00CD5E5ECC1D}" dt="2024-05-09T20:17:37.904" v="302"/>
          <ac:picMkLst>
            <pc:docMk/>
            <pc:sldMk cId="2601880613" sldId="289"/>
            <ac:picMk id="4" creationId="{8C4537AA-F290-9253-0D33-155B4EA6319D}"/>
          </ac:picMkLst>
        </pc:picChg>
        <pc:picChg chg="add del mod">
          <ac:chgData name="LUZ ESTELA ARROYAVE VILLEGAS" userId="S::sst@umanizales.edu.co::be1b493e-9d36-4f17-80f3-6f88b0bef3d6" providerId="AD" clId="Web-{E435B26B-FF4F-CFF3-0346-00CD5E5ECC1D}" dt="2024-05-09T20:22:56.502" v="349"/>
          <ac:picMkLst>
            <pc:docMk/>
            <pc:sldMk cId="2601880613" sldId="289"/>
            <ac:picMk id="5" creationId="{5883B150-7C4F-C65B-F208-AA7920D1354A}"/>
          </ac:picMkLst>
        </pc:picChg>
        <pc:picChg chg="del">
          <ac:chgData name="LUZ ESTELA ARROYAVE VILLEGAS" userId="S::sst@umanizales.edu.co::be1b493e-9d36-4f17-80f3-6f88b0bef3d6" providerId="AD" clId="Web-{E435B26B-FF4F-CFF3-0346-00CD5E5ECC1D}" dt="2024-05-09T19:53:28.143" v="210"/>
          <ac:picMkLst>
            <pc:docMk/>
            <pc:sldMk cId="2601880613" sldId="289"/>
            <ac:picMk id="19" creationId="{6867F6FA-A0F4-BEC9-6950-8367821C5DAB}"/>
          </ac:picMkLst>
        </pc:picChg>
        <pc:picChg chg="del">
          <ac:chgData name="LUZ ESTELA ARROYAVE VILLEGAS" userId="S::sst@umanizales.edu.co::be1b493e-9d36-4f17-80f3-6f88b0bef3d6" providerId="AD" clId="Web-{E435B26B-FF4F-CFF3-0346-00CD5E5ECC1D}" dt="2024-05-09T19:53:42.597" v="217"/>
          <ac:picMkLst>
            <pc:docMk/>
            <pc:sldMk cId="2601880613" sldId="289"/>
            <ac:picMk id="20" creationId="{66BC251D-84AA-D1CB-98B2-8F41A4DD3D70}"/>
          </ac:picMkLst>
        </pc:picChg>
      </pc:sldChg>
      <pc:sldChg chg="new del">
        <pc:chgData name="LUZ ESTELA ARROYAVE VILLEGAS" userId="S::sst@umanizales.edu.co::be1b493e-9d36-4f17-80f3-6f88b0bef3d6" providerId="AD" clId="Web-{E435B26B-FF4F-CFF3-0346-00CD5E5ECC1D}" dt="2024-05-09T19:24:01.517" v="10"/>
        <pc:sldMkLst>
          <pc:docMk/>
          <pc:sldMk cId="3807115760" sldId="289"/>
        </pc:sldMkLst>
      </pc:sldChg>
      <pc:sldChg chg="addSp delSp modSp add replId">
        <pc:chgData name="LUZ ESTELA ARROYAVE VILLEGAS" userId="S::sst@umanizales.edu.co::be1b493e-9d36-4f17-80f3-6f88b0bef3d6" providerId="AD" clId="Web-{E435B26B-FF4F-CFF3-0346-00CD5E5ECC1D}" dt="2024-05-09T20:34:43.468" v="405"/>
        <pc:sldMkLst>
          <pc:docMk/>
          <pc:sldMk cId="779608758" sldId="290"/>
        </pc:sldMkLst>
        <pc:spChg chg="add del mod">
          <ac:chgData name="LUZ ESTELA ARROYAVE VILLEGAS" userId="S::sst@umanizales.edu.co::be1b493e-9d36-4f17-80f3-6f88b0bef3d6" providerId="AD" clId="Web-{E435B26B-FF4F-CFF3-0346-00CD5E5ECC1D}" dt="2024-05-09T20:34:40.046" v="404"/>
          <ac:spMkLst>
            <pc:docMk/>
            <pc:sldMk cId="779608758" sldId="290"/>
            <ac:spMk id="3" creationId="{967AE592-C7AC-3226-79E2-04191ABB3BF4}"/>
          </ac:spMkLst>
        </pc:spChg>
        <pc:spChg chg="add del mod">
          <ac:chgData name="LUZ ESTELA ARROYAVE VILLEGAS" userId="S::sst@umanizales.edu.co::be1b493e-9d36-4f17-80f3-6f88b0bef3d6" providerId="AD" clId="Web-{E435B26B-FF4F-CFF3-0346-00CD5E5ECC1D}" dt="2024-05-09T20:34:43.468" v="405"/>
          <ac:spMkLst>
            <pc:docMk/>
            <pc:sldMk cId="779608758" sldId="290"/>
            <ac:spMk id="4" creationId="{F305F348-58C7-CBBB-41EC-B20C325B0B6F}"/>
          </ac:spMkLst>
        </pc:spChg>
        <pc:spChg chg="add del mod">
          <ac:chgData name="LUZ ESTELA ARROYAVE VILLEGAS" userId="S::sst@umanizales.edu.co::be1b493e-9d36-4f17-80f3-6f88b0bef3d6" providerId="AD" clId="Web-{E435B26B-FF4F-CFF3-0346-00CD5E5ECC1D}" dt="2024-05-09T20:20:43.431" v="338"/>
          <ac:spMkLst>
            <pc:docMk/>
            <pc:sldMk cId="779608758" sldId="290"/>
            <ac:spMk id="5" creationId="{76F6C756-A935-EDCC-DD7B-2E4A52015EAD}"/>
          </ac:spMkLst>
        </pc:spChg>
      </pc:sldChg>
      <pc:sldChg chg="addSp delSp modSp add replId">
        <pc:chgData name="LUZ ESTELA ARROYAVE VILLEGAS" userId="S::sst@umanizales.edu.co::be1b493e-9d36-4f17-80f3-6f88b0bef3d6" providerId="AD" clId="Web-{E435B26B-FF4F-CFF3-0346-00CD5E5ECC1D}" dt="2024-05-09T20:03:59.822" v="232"/>
        <pc:sldMkLst>
          <pc:docMk/>
          <pc:sldMk cId="791276450" sldId="291"/>
        </pc:sldMkLst>
        <pc:graphicFrameChg chg="add mod modGraphic">
          <ac:chgData name="LUZ ESTELA ARROYAVE VILLEGAS" userId="S::sst@umanizales.edu.co::be1b493e-9d36-4f17-80f3-6f88b0bef3d6" providerId="AD" clId="Web-{E435B26B-FF4F-CFF3-0346-00CD5E5ECC1D}" dt="2024-05-09T20:03:59.822" v="232"/>
          <ac:graphicFrameMkLst>
            <pc:docMk/>
            <pc:sldMk cId="791276450" sldId="291"/>
            <ac:graphicFrameMk id="4" creationId="{910890AF-47C9-8BB1-DDD1-17BAF2DCBAFB}"/>
          </ac:graphicFrameMkLst>
        </pc:graphicFrameChg>
        <pc:graphicFrameChg chg="del">
          <ac:chgData name="LUZ ESTELA ARROYAVE VILLEGAS" userId="S::sst@umanizales.edu.co::be1b493e-9d36-4f17-80f3-6f88b0bef3d6" providerId="AD" clId="Web-{E435B26B-FF4F-CFF3-0346-00CD5E5ECC1D}" dt="2024-05-09T20:03:03.975" v="229"/>
          <ac:graphicFrameMkLst>
            <pc:docMk/>
            <pc:sldMk cId="791276450" sldId="291"/>
            <ac:graphicFrameMk id="30" creationId="{A088D392-A76D-C502-F2E3-7FBCFD7D106A}"/>
          </ac:graphicFrameMkLst>
        </pc:graphicFrameChg>
      </pc:sldChg>
      <pc:sldChg chg="addSp delSp modSp add replId">
        <pc:chgData name="LUZ ESTELA ARROYAVE VILLEGAS" userId="S::sst@umanizales.edu.co::be1b493e-9d36-4f17-80f3-6f88b0bef3d6" providerId="AD" clId="Web-{E435B26B-FF4F-CFF3-0346-00CD5E5ECC1D}" dt="2024-05-09T20:17:05.371" v="296"/>
        <pc:sldMkLst>
          <pc:docMk/>
          <pc:sldMk cId="1688680873" sldId="292"/>
        </pc:sldMkLst>
        <pc:graphicFrameChg chg="del mod modGraphic">
          <ac:chgData name="LUZ ESTELA ARROYAVE VILLEGAS" userId="S::sst@umanizales.edu.co::be1b493e-9d36-4f17-80f3-6f88b0bef3d6" providerId="AD" clId="Web-{E435B26B-FF4F-CFF3-0346-00CD5E5ECC1D}" dt="2024-05-09T20:08:03.666" v="285"/>
          <ac:graphicFrameMkLst>
            <pc:docMk/>
            <pc:sldMk cId="1688680873" sldId="292"/>
            <ac:graphicFrameMk id="4" creationId="{910890AF-47C9-8BB1-DDD1-17BAF2DCBAFB}"/>
          </ac:graphicFrameMkLst>
        </pc:graphicFrameChg>
        <pc:graphicFrameChg chg="add mod modGraphic">
          <ac:chgData name="LUZ ESTELA ARROYAVE VILLEGAS" userId="S::sst@umanizales.edu.co::be1b493e-9d36-4f17-80f3-6f88b0bef3d6" providerId="AD" clId="Web-{E435B26B-FF4F-CFF3-0346-00CD5E5ECC1D}" dt="2024-05-09T20:17:05.371" v="296"/>
          <ac:graphicFrameMkLst>
            <pc:docMk/>
            <pc:sldMk cId="1688680873" sldId="292"/>
            <ac:graphicFrameMk id="5" creationId="{4B19DF78-16CE-1E41-B155-831A5088076D}"/>
          </ac:graphicFrameMkLst>
        </pc:graphicFrameChg>
      </pc:sldChg>
      <pc:sldChg chg="addSp delSp modSp new del">
        <pc:chgData name="LUZ ESTELA ARROYAVE VILLEGAS" userId="S::sst@umanizales.edu.co::be1b493e-9d36-4f17-80f3-6f88b0bef3d6" providerId="AD" clId="Web-{E435B26B-FF4F-CFF3-0346-00CD5E5ECC1D}" dt="2024-05-09T20:45:55.041" v="469"/>
        <pc:sldMkLst>
          <pc:docMk/>
          <pc:sldMk cId="202472274" sldId="293"/>
        </pc:sldMkLst>
        <pc:spChg chg="mod">
          <ac:chgData name="LUZ ESTELA ARROYAVE VILLEGAS" userId="S::sst@umanizales.edu.co::be1b493e-9d36-4f17-80f3-6f88b0bef3d6" providerId="AD" clId="Web-{E435B26B-FF4F-CFF3-0346-00CD5E5ECC1D}" dt="2024-05-09T20:24:50.900" v="358" actId="20577"/>
          <ac:spMkLst>
            <pc:docMk/>
            <pc:sldMk cId="202472274" sldId="293"/>
            <ac:spMk id="2" creationId="{ED90AA6F-946C-E514-4B42-6CAC9F7308B5}"/>
          </ac:spMkLst>
        </pc:spChg>
        <pc:spChg chg="mod">
          <ac:chgData name="LUZ ESTELA ARROYAVE VILLEGAS" userId="S::sst@umanizales.edu.co::be1b493e-9d36-4f17-80f3-6f88b0bef3d6" providerId="AD" clId="Web-{E435B26B-FF4F-CFF3-0346-00CD5E5ECC1D}" dt="2024-05-09T20:28:04.131" v="383" actId="14100"/>
          <ac:spMkLst>
            <pc:docMk/>
            <pc:sldMk cId="202472274" sldId="293"/>
            <ac:spMk id="3" creationId="{B51B7B60-3913-73DE-74A0-BCA12B0ADE78}"/>
          </ac:spMkLst>
        </pc:spChg>
        <pc:spChg chg="del mod">
          <ac:chgData name="LUZ ESTELA ARROYAVE VILLEGAS" userId="S::sst@umanizales.edu.co::be1b493e-9d36-4f17-80f3-6f88b0bef3d6" providerId="AD" clId="Web-{E435B26B-FF4F-CFF3-0346-00CD5E5ECC1D}" dt="2024-05-09T20:25:21.652" v="361"/>
          <ac:spMkLst>
            <pc:docMk/>
            <pc:sldMk cId="202472274" sldId="293"/>
            <ac:spMk id="4" creationId="{F3676966-45B0-4309-9A7D-733C832E639D}"/>
          </ac:spMkLst>
        </pc:spChg>
        <pc:spChg chg="add mod">
          <ac:chgData name="LUZ ESTELA ARROYAVE VILLEGAS" userId="S::sst@umanizales.edu.co::be1b493e-9d36-4f17-80f3-6f88b0bef3d6" providerId="AD" clId="Web-{E435B26B-FF4F-CFF3-0346-00CD5E5ECC1D}" dt="2024-05-09T20:38:44.655" v="443" actId="14100"/>
          <ac:spMkLst>
            <pc:docMk/>
            <pc:sldMk cId="202472274" sldId="293"/>
            <ac:spMk id="7" creationId="{5B1222E9-CBFC-01FE-5BA8-5165149A6A96}"/>
          </ac:spMkLst>
        </pc:spChg>
        <pc:graphicFrameChg chg="add mod modGraphic">
          <ac:chgData name="LUZ ESTELA ARROYAVE VILLEGAS" userId="S::sst@umanizales.edu.co::be1b493e-9d36-4f17-80f3-6f88b0bef3d6" providerId="AD" clId="Web-{E435B26B-FF4F-CFF3-0346-00CD5E5ECC1D}" dt="2024-05-09T20:28:11.944" v="384"/>
          <ac:graphicFrameMkLst>
            <pc:docMk/>
            <pc:sldMk cId="202472274" sldId="293"/>
            <ac:graphicFrameMk id="6" creationId="{64B032BB-E6A4-F65B-D231-0C771C857BBF}"/>
          </ac:graphicFrameMkLst>
        </pc:graphicFrameChg>
        <pc:graphicFrameChg chg="add mod modGraphic">
          <ac:chgData name="LUZ ESTELA ARROYAVE VILLEGAS" userId="S::sst@umanizales.edu.co::be1b493e-9d36-4f17-80f3-6f88b0bef3d6" providerId="AD" clId="Web-{E435B26B-FF4F-CFF3-0346-00CD5E5ECC1D}" dt="2024-05-09T20:39:50.440" v="455"/>
          <ac:graphicFrameMkLst>
            <pc:docMk/>
            <pc:sldMk cId="202472274" sldId="293"/>
            <ac:graphicFrameMk id="9" creationId="{6AD76962-BECC-C663-3F80-E4FF9C987147}"/>
          </ac:graphicFrameMkLst>
        </pc:graphicFrameChg>
        <pc:graphicFrameChg chg="add del mod">
          <ac:chgData name="LUZ ESTELA ARROYAVE VILLEGAS" userId="S::sst@umanizales.edu.co::be1b493e-9d36-4f17-80f3-6f88b0bef3d6" providerId="AD" clId="Web-{E435B26B-FF4F-CFF3-0346-00CD5E5ECC1D}" dt="2024-05-09T20:37:26.478" v="429"/>
          <ac:graphicFrameMkLst>
            <pc:docMk/>
            <pc:sldMk cId="202472274" sldId="293"/>
            <ac:graphicFrameMk id="11" creationId="{5C9F7B77-4108-2A7E-DB86-98DD6832B8F1}"/>
          </ac:graphicFrameMkLst>
        </pc:graphicFrameChg>
      </pc:sldChg>
      <pc:sldChg chg="new del">
        <pc:chgData name="LUZ ESTELA ARROYAVE VILLEGAS" userId="S::sst@umanizales.edu.co::be1b493e-9d36-4f17-80f3-6f88b0bef3d6" providerId="AD" clId="Web-{E435B26B-FF4F-CFF3-0346-00CD5E5ECC1D}" dt="2024-05-09T20:22:25.500" v="348"/>
        <pc:sldMkLst>
          <pc:docMk/>
          <pc:sldMk cId="733789419" sldId="294"/>
        </pc:sldMkLst>
      </pc:sldChg>
    </pc:docChg>
  </pc:docChgLst>
  <pc:docChgLst>
    <pc:chgData name="LUZ ESTELA ARROYAVE VILLEGAS" userId="S::sst@umanizales.edu.co::be1b493e-9d36-4f17-80f3-6f88b0bef3d6" providerId="AD" clId="Web-{7E796898-8350-08D4-59B1-D79045E4B0A3}"/>
    <pc:docChg chg="addSld modSld">
      <pc:chgData name="LUZ ESTELA ARROYAVE VILLEGAS" userId="S::sst@umanizales.edu.co::be1b493e-9d36-4f17-80f3-6f88b0bef3d6" providerId="AD" clId="Web-{7E796898-8350-08D4-59B1-D79045E4B0A3}" dt="2024-05-10T20:35:13.494" v="13"/>
      <pc:docMkLst>
        <pc:docMk/>
      </pc:docMkLst>
      <pc:sldChg chg="delSp modSp">
        <pc:chgData name="LUZ ESTELA ARROYAVE VILLEGAS" userId="S::sst@umanizales.edu.co::be1b493e-9d36-4f17-80f3-6f88b0bef3d6" providerId="AD" clId="Web-{7E796898-8350-08D4-59B1-D79045E4B0A3}" dt="2024-05-10T20:35:13.494" v="13"/>
        <pc:sldMkLst>
          <pc:docMk/>
          <pc:sldMk cId="2523281240" sldId="308"/>
        </pc:sldMkLst>
        <pc:picChg chg="del mod modCrop">
          <ac:chgData name="LUZ ESTELA ARROYAVE VILLEGAS" userId="S::sst@umanizales.edu.co::be1b493e-9d36-4f17-80f3-6f88b0bef3d6" providerId="AD" clId="Web-{7E796898-8350-08D4-59B1-D79045E4B0A3}" dt="2024-05-10T20:35:13.494" v="13"/>
          <ac:picMkLst>
            <pc:docMk/>
            <pc:sldMk cId="2523281240" sldId="308"/>
            <ac:picMk id="7" creationId="{FD484536-9ECB-0A9C-6247-6852E0FAF74B}"/>
          </ac:picMkLst>
        </pc:picChg>
      </pc:sldChg>
      <pc:sldChg chg="delSp modSp add replId">
        <pc:chgData name="LUZ ESTELA ARROYAVE VILLEGAS" userId="S::sst@umanizales.edu.co::be1b493e-9d36-4f17-80f3-6f88b0bef3d6" providerId="AD" clId="Web-{7E796898-8350-08D4-59B1-D79045E4B0A3}" dt="2024-05-10T20:14:09.667" v="12" actId="20577"/>
        <pc:sldMkLst>
          <pc:docMk/>
          <pc:sldMk cId="2010464861" sldId="316"/>
        </pc:sldMkLst>
        <pc:spChg chg="mod">
          <ac:chgData name="LUZ ESTELA ARROYAVE VILLEGAS" userId="S::sst@umanizales.edu.co::be1b493e-9d36-4f17-80f3-6f88b0bef3d6" providerId="AD" clId="Web-{7E796898-8350-08D4-59B1-D79045E4B0A3}" dt="2024-05-10T20:14:09.667" v="12" actId="20577"/>
          <ac:spMkLst>
            <pc:docMk/>
            <pc:sldMk cId="2010464861" sldId="316"/>
            <ac:spMk id="3" creationId="{1ADAF7D1-4DF3-1DEF-9578-D7F6CFDF51BC}"/>
          </ac:spMkLst>
        </pc:spChg>
        <pc:picChg chg="del">
          <ac:chgData name="LUZ ESTELA ARROYAVE VILLEGAS" userId="S::sst@umanizales.edu.co::be1b493e-9d36-4f17-80f3-6f88b0bef3d6" providerId="AD" clId="Web-{7E796898-8350-08D4-59B1-D79045E4B0A3}" dt="2024-05-10T20:10:26.721" v="6"/>
          <ac:picMkLst>
            <pc:docMk/>
            <pc:sldMk cId="2010464861" sldId="316"/>
            <ac:picMk id="5" creationId="{1399DC27-FB64-03B4-3129-92E030421577}"/>
          </ac:picMkLst>
        </pc:picChg>
      </pc:sldChg>
    </pc:docChg>
  </pc:docChgLst>
  <pc:docChgLst>
    <pc:chgData name="Gestion Ambiental Universidad de Manizales" userId="S::gestion_ambiental@umanizales.edu.co::d8a7d871-3afd-4d85-a349-e5040e86a5e1" providerId="AD" clId="Web-{8807B65B-64E1-40D8-27B2-66B455076143}"/>
    <pc:docChg chg="addSld modSld">
      <pc:chgData name="Gestion Ambiental Universidad de Manizales" userId="S::gestion_ambiental@umanizales.edu.co::d8a7d871-3afd-4d85-a349-e5040e86a5e1" providerId="AD" clId="Web-{8807B65B-64E1-40D8-27B2-66B455076143}" dt="2024-05-09T19:39:45.665" v="90" actId="14100"/>
      <pc:docMkLst>
        <pc:docMk/>
      </pc:docMkLst>
      <pc:sldChg chg="modSp">
        <pc:chgData name="Gestion Ambiental Universidad de Manizales" userId="S::gestion_ambiental@umanizales.edu.co::d8a7d871-3afd-4d85-a349-e5040e86a5e1" providerId="AD" clId="Web-{8807B65B-64E1-40D8-27B2-66B455076143}" dt="2024-05-09T19:39:45.665" v="90" actId="14100"/>
        <pc:sldMkLst>
          <pc:docMk/>
          <pc:sldMk cId="3811196432" sldId="271"/>
        </pc:sldMkLst>
        <pc:spChg chg="mod">
          <ac:chgData name="Gestion Ambiental Universidad de Manizales" userId="S::gestion_ambiental@umanizales.edu.co::d8a7d871-3afd-4d85-a349-e5040e86a5e1" providerId="AD" clId="Web-{8807B65B-64E1-40D8-27B2-66B455076143}" dt="2024-05-09T19:39:45.665" v="90" actId="14100"/>
          <ac:spMkLst>
            <pc:docMk/>
            <pc:sldMk cId="3811196432" sldId="271"/>
            <ac:spMk id="2" creationId="{00000000-0000-0000-0000-000000000000}"/>
          </ac:spMkLst>
        </pc:spChg>
        <pc:spChg chg="mod">
          <ac:chgData name="Gestion Ambiental Universidad de Manizales" userId="S::gestion_ambiental@umanizales.edu.co::d8a7d871-3afd-4d85-a349-e5040e86a5e1" providerId="AD" clId="Web-{8807B65B-64E1-40D8-27B2-66B455076143}" dt="2024-05-09T19:38:58.101" v="89" actId="20577"/>
          <ac:spMkLst>
            <pc:docMk/>
            <pc:sldMk cId="3811196432" sldId="271"/>
            <ac:spMk id="3" creationId="{39D3D342-DF1C-5376-E89E-0EB05DBB2C48}"/>
          </ac:spMkLst>
        </pc:spChg>
      </pc:sldChg>
      <pc:sldChg chg="addSp delSp modSp">
        <pc:chgData name="Gestion Ambiental Universidad de Manizales" userId="S::gestion_ambiental@umanizales.edu.co::d8a7d871-3afd-4d85-a349-e5040e86a5e1" providerId="AD" clId="Web-{8807B65B-64E1-40D8-27B2-66B455076143}" dt="2024-05-09T19:19:04.302" v="20" actId="1076"/>
        <pc:sldMkLst>
          <pc:docMk/>
          <pc:sldMk cId="4195339891" sldId="285"/>
        </pc:sldMkLst>
        <pc:picChg chg="del mod">
          <ac:chgData name="Gestion Ambiental Universidad de Manizales" userId="S::gestion_ambiental@umanizales.edu.co::d8a7d871-3afd-4d85-a349-e5040e86a5e1" providerId="AD" clId="Web-{8807B65B-64E1-40D8-27B2-66B455076143}" dt="2024-05-09T19:17:39.830" v="5"/>
          <ac:picMkLst>
            <pc:docMk/>
            <pc:sldMk cId="4195339891" sldId="285"/>
            <ac:picMk id="3" creationId="{A9D5526C-FE90-11C7-ECB9-BA883B232AE0}"/>
          </ac:picMkLst>
        </pc:picChg>
        <pc:picChg chg="add mod">
          <ac:chgData name="Gestion Ambiental Universidad de Manizales" userId="S::gestion_ambiental@umanizales.edu.co::d8a7d871-3afd-4d85-a349-e5040e86a5e1" providerId="AD" clId="Web-{8807B65B-64E1-40D8-27B2-66B455076143}" dt="2024-05-09T19:19:02.598" v="19" actId="1076"/>
          <ac:picMkLst>
            <pc:docMk/>
            <pc:sldMk cId="4195339891" sldId="285"/>
            <ac:picMk id="4" creationId="{078E5886-3CF6-F0C5-1ED1-2C6B14526F4F}"/>
          </ac:picMkLst>
        </pc:picChg>
        <pc:picChg chg="add mod">
          <ac:chgData name="Gestion Ambiental Universidad de Manizales" userId="S::gestion_ambiental@umanizales.edu.co::d8a7d871-3afd-4d85-a349-e5040e86a5e1" providerId="AD" clId="Web-{8807B65B-64E1-40D8-27B2-66B455076143}" dt="2024-05-09T19:19:04.302" v="20" actId="1076"/>
          <ac:picMkLst>
            <pc:docMk/>
            <pc:sldMk cId="4195339891" sldId="285"/>
            <ac:picMk id="5" creationId="{4F8F9770-F27C-53CE-529B-8B186CBE58BA}"/>
          </ac:picMkLst>
        </pc:picChg>
        <pc:picChg chg="add mod">
          <ac:chgData name="Gestion Ambiental Universidad de Manizales" userId="S::gestion_ambiental@umanizales.edu.co::d8a7d871-3afd-4d85-a349-e5040e86a5e1" providerId="AD" clId="Web-{8807B65B-64E1-40D8-27B2-66B455076143}" dt="2024-05-09T19:18:34.223" v="18" actId="1076"/>
          <ac:picMkLst>
            <pc:docMk/>
            <pc:sldMk cId="4195339891" sldId="285"/>
            <ac:picMk id="6" creationId="{D21259D4-6477-972D-C691-216F93694817}"/>
          </ac:picMkLst>
        </pc:picChg>
      </pc:sldChg>
      <pc:sldChg chg="addSp delSp modSp add replId">
        <pc:chgData name="Gestion Ambiental Universidad de Manizales" userId="S::gestion_ambiental@umanizales.edu.co::d8a7d871-3afd-4d85-a349-e5040e86a5e1" providerId="AD" clId="Web-{8807B65B-64E1-40D8-27B2-66B455076143}" dt="2024-05-09T19:37:13.911" v="88" actId="1076"/>
        <pc:sldMkLst>
          <pc:docMk/>
          <pc:sldMk cId="536383180" sldId="287"/>
        </pc:sldMkLst>
        <pc:spChg chg="mod">
          <ac:chgData name="Gestion Ambiental Universidad de Manizales" userId="S::gestion_ambiental@umanizales.edu.co::d8a7d871-3afd-4d85-a349-e5040e86a5e1" providerId="AD" clId="Web-{8807B65B-64E1-40D8-27B2-66B455076143}" dt="2024-05-09T19:36:59.770" v="80" actId="1076"/>
          <ac:spMkLst>
            <pc:docMk/>
            <pc:sldMk cId="536383180" sldId="287"/>
            <ac:spMk id="2" creationId="{00000000-0000-0000-0000-000000000000}"/>
          </ac:spMkLst>
        </pc:spChg>
        <pc:spChg chg="add mod">
          <ac:chgData name="Gestion Ambiental Universidad de Manizales" userId="S::gestion_ambiental@umanizales.edu.co::d8a7d871-3afd-4d85-a349-e5040e86a5e1" providerId="AD" clId="Web-{8807B65B-64E1-40D8-27B2-66B455076143}" dt="2024-05-09T19:37:13.911" v="88" actId="1076"/>
          <ac:spMkLst>
            <pc:docMk/>
            <pc:sldMk cId="536383180" sldId="287"/>
            <ac:spMk id="7" creationId="{D669AEF2-1B5F-DEC8-0EE0-D7969ED9B15D}"/>
          </ac:spMkLst>
        </pc:spChg>
        <pc:spChg chg="mod">
          <ac:chgData name="Gestion Ambiental Universidad de Manizales" userId="S::gestion_ambiental@umanizales.edu.co::d8a7d871-3afd-4d85-a349-e5040e86a5e1" providerId="AD" clId="Web-{8807B65B-64E1-40D8-27B2-66B455076143}" dt="2024-05-09T19:37:02.270" v="81" actId="1076"/>
          <ac:spMkLst>
            <pc:docMk/>
            <pc:sldMk cId="536383180" sldId="287"/>
            <ac:spMk id="8" creationId="{539DEF73-69DD-E615-4793-D65837A33144}"/>
          </ac:spMkLst>
        </pc:spChg>
        <pc:picChg chg="add mod modCrop">
          <ac:chgData name="Gestion Ambiental Universidad de Manizales" userId="S::gestion_ambiental@umanizales.edu.co::d8a7d871-3afd-4d85-a349-e5040e86a5e1" providerId="AD" clId="Web-{8807B65B-64E1-40D8-27B2-66B455076143}" dt="2024-05-09T19:37:03.911" v="82" actId="1076"/>
          <ac:picMkLst>
            <pc:docMk/>
            <pc:sldMk cId="536383180" sldId="287"/>
            <ac:picMk id="3" creationId="{283FF611-5792-0E4B-532D-911AD7584581}"/>
          </ac:picMkLst>
        </pc:picChg>
        <pc:picChg chg="del">
          <ac:chgData name="Gestion Ambiental Universidad de Manizales" userId="S::gestion_ambiental@umanizales.edu.co::d8a7d871-3afd-4d85-a349-e5040e86a5e1" providerId="AD" clId="Web-{8807B65B-64E1-40D8-27B2-66B455076143}" dt="2024-05-09T19:19:59.209" v="22"/>
          <ac:picMkLst>
            <pc:docMk/>
            <pc:sldMk cId="536383180" sldId="287"/>
            <ac:picMk id="4" creationId="{078E5886-3CF6-F0C5-1ED1-2C6B14526F4F}"/>
          </ac:picMkLst>
        </pc:picChg>
        <pc:picChg chg="del">
          <ac:chgData name="Gestion Ambiental Universidad de Manizales" userId="S::gestion_ambiental@umanizales.edu.co::d8a7d871-3afd-4d85-a349-e5040e86a5e1" providerId="AD" clId="Web-{8807B65B-64E1-40D8-27B2-66B455076143}" dt="2024-05-09T19:20:00.756" v="23"/>
          <ac:picMkLst>
            <pc:docMk/>
            <pc:sldMk cId="536383180" sldId="287"/>
            <ac:picMk id="5" creationId="{4F8F9770-F27C-53CE-529B-8B186CBE58BA}"/>
          </ac:picMkLst>
        </pc:picChg>
        <pc:picChg chg="del">
          <ac:chgData name="Gestion Ambiental Universidad de Manizales" userId="S::gestion_ambiental@umanizales.edu.co::d8a7d871-3afd-4d85-a349-e5040e86a5e1" providerId="AD" clId="Web-{8807B65B-64E1-40D8-27B2-66B455076143}" dt="2024-05-09T19:20:00.788" v="24"/>
          <ac:picMkLst>
            <pc:docMk/>
            <pc:sldMk cId="536383180" sldId="287"/>
            <ac:picMk id="6" creationId="{D21259D4-6477-972D-C691-216F93694817}"/>
          </ac:picMkLst>
        </pc:picChg>
      </pc:sldChg>
    </pc:docChg>
  </pc:docChgLst>
  <pc:docChgLst>
    <pc:chgData name="Auxiliar  Seguridad y Salud en el Trabajo 1" userId="S::auxiliarsst1@umanizales.edu.co::e58d7f70-6d2a-4f0a-a334-b407515e4266" providerId="AD" clId="Web-{57A53A7B-05A9-B872-2184-431D7C13600D}"/>
    <pc:docChg chg="modSld">
      <pc:chgData name="Auxiliar  Seguridad y Salud en el Trabajo 1" userId="S::auxiliarsst1@umanizales.edu.co::e58d7f70-6d2a-4f0a-a334-b407515e4266" providerId="AD" clId="Web-{57A53A7B-05A9-B872-2184-431D7C13600D}" dt="2024-05-14T16:07:34.246" v="3"/>
      <pc:docMkLst>
        <pc:docMk/>
      </pc:docMkLst>
      <pc:sldChg chg="modSp">
        <pc:chgData name="Auxiliar  Seguridad y Salud en el Trabajo 1" userId="S::auxiliarsst1@umanizales.edu.co::e58d7f70-6d2a-4f0a-a334-b407515e4266" providerId="AD" clId="Web-{57A53A7B-05A9-B872-2184-431D7C13600D}" dt="2024-05-14T16:07:34.246" v="3"/>
        <pc:sldMkLst>
          <pc:docMk/>
          <pc:sldMk cId="1568912061" sldId="305"/>
        </pc:sldMkLst>
        <pc:graphicFrameChg chg="mod modGraphic">
          <ac:chgData name="Auxiliar  Seguridad y Salud en el Trabajo 1" userId="S::auxiliarsst1@umanizales.edu.co::e58d7f70-6d2a-4f0a-a334-b407515e4266" providerId="AD" clId="Web-{57A53A7B-05A9-B872-2184-431D7C13600D}" dt="2024-05-14T16:07:34.246" v="3"/>
          <ac:graphicFrameMkLst>
            <pc:docMk/>
            <pc:sldMk cId="1568912061" sldId="305"/>
            <ac:graphicFrameMk id="8" creationId="{DEDADBF3-7163-2D25-CB08-C25E6DF5FDCB}"/>
          </ac:graphicFrameMkLst>
        </pc:graphicFrameChg>
      </pc:sldChg>
    </pc:docChg>
  </pc:docChgLst>
  <pc:docChgLst>
    <pc:chgData name="Usuario invitado" userId="S::urn:spo:anon#6815a4ccd615933444e4c88d9f8dc7bc8afd8b3a77a5c2851feafb151a1a2a9d::" providerId="AD" clId="Web-{955CE701-635B-F918-3F0F-4DAB016EC193}"/>
    <pc:docChg chg="modSld">
      <pc:chgData name="Usuario invitado" userId="S::urn:spo:anon#6815a4ccd615933444e4c88d9f8dc7bc8afd8b3a77a5c2851feafb151a1a2a9d::" providerId="AD" clId="Web-{955CE701-635B-F918-3F0F-4DAB016EC193}" dt="2024-01-26T19:02:58.052" v="4"/>
      <pc:docMkLst>
        <pc:docMk/>
      </pc:docMkLst>
      <pc:sldChg chg="addSp delSp modSp mod setBg">
        <pc:chgData name="Usuario invitado" userId="S::urn:spo:anon#6815a4ccd615933444e4c88d9f8dc7bc8afd8b3a77a5c2851feafb151a1a2a9d::" providerId="AD" clId="Web-{955CE701-635B-F918-3F0F-4DAB016EC193}" dt="2024-01-26T19:02:58.052" v="4"/>
        <pc:sldMkLst>
          <pc:docMk/>
          <pc:sldMk cId="2920749442" sldId="259"/>
        </pc:sldMkLst>
        <pc:spChg chg="mod">
          <ac:chgData name="Usuario invitado" userId="S::urn:spo:anon#6815a4ccd615933444e4c88d9f8dc7bc8afd8b3a77a5c2851feafb151a1a2a9d::" providerId="AD" clId="Web-{955CE701-635B-F918-3F0F-4DAB016EC193}" dt="2024-01-26T19:02:35.848" v="2"/>
          <ac:spMkLst>
            <pc:docMk/>
            <pc:sldMk cId="2920749442" sldId="259"/>
            <ac:spMk id="2" creationId="{00000000-0000-0000-0000-000000000000}"/>
          </ac:spMkLst>
        </pc:spChg>
        <pc:spChg chg="add del">
          <ac:chgData name="Usuario invitado" userId="S::urn:spo:anon#6815a4ccd615933444e4c88d9f8dc7bc8afd8b3a77a5c2851feafb151a1a2a9d::" providerId="AD" clId="Web-{955CE701-635B-F918-3F0F-4DAB016EC193}" dt="2024-01-26T19:02:58.052" v="4"/>
          <ac:spMkLst>
            <pc:docMk/>
            <pc:sldMk cId="2920749442" sldId="259"/>
            <ac:spMk id="3" creationId="{00000000-0000-0000-0000-000000000000}"/>
          </ac:spMkLst>
        </pc:spChg>
        <pc:spChg chg="add del">
          <ac:chgData name="Usuario invitado" userId="S::urn:spo:anon#6815a4ccd615933444e4c88d9f8dc7bc8afd8b3a77a5c2851feafb151a1a2a9d::" providerId="AD" clId="Web-{955CE701-635B-F918-3F0F-4DAB016EC193}" dt="2024-01-26T19:02:35.848" v="2"/>
          <ac:spMkLst>
            <pc:docMk/>
            <pc:sldMk cId="2920749442" sldId="259"/>
            <ac:spMk id="8" creationId="{E897DD9A-4BAE-5A6A-F6E0-EA6FA1F3EC58}"/>
          </ac:spMkLst>
        </pc:spChg>
        <pc:spChg chg="add del">
          <ac:chgData name="Usuario invitado" userId="S::urn:spo:anon#6815a4ccd615933444e4c88d9f8dc7bc8afd8b3a77a5c2851feafb151a1a2a9d::" providerId="AD" clId="Web-{955CE701-635B-F918-3F0F-4DAB016EC193}" dt="2024-01-26T19:02:35.848" v="2"/>
          <ac:spMkLst>
            <pc:docMk/>
            <pc:sldMk cId="2920749442" sldId="259"/>
            <ac:spMk id="11" creationId="{2B97F24A-32CE-4C1C-A50D-3016B394DCFB}"/>
          </ac:spMkLst>
        </pc:spChg>
        <pc:spChg chg="add del">
          <ac:chgData name="Usuario invitado" userId="S::urn:spo:anon#6815a4ccd615933444e4c88d9f8dc7bc8afd8b3a77a5c2851feafb151a1a2a9d::" providerId="AD" clId="Web-{955CE701-635B-F918-3F0F-4DAB016EC193}" dt="2024-01-26T19:02:35.848" v="2"/>
          <ac:spMkLst>
            <pc:docMk/>
            <pc:sldMk cId="2920749442" sldId="259"/>
            <ac:spMk id="13" creationId="{CD8B4F24-440B-49E9-B85D-733523DC064B}"/>
          </ac:spMkLst>
        </pc:spChg>
        <pc:picChg chg="add del mod ord">
          <ac:chgData name="Usuario invitado" userId="S::urn:spo:anon#6815a4ccd615933444e4c88d9f8dc7bc8afd8b3a77a5c2851feafb151a1a2a9d::" providerId="AD" clId="Web-{955CE701-635B-F918-3F0F-4DAB016EC193}" dt="2024-01-26T19:02:51.145" v="3"/>
          <ac:picMkLst>
            <pc:docMk/>
            <pc:sldMk cId="2920749442" sldId="259"/>
            <ac:picMk id="4" creationId="{500F3E7D-C337-6A17-EC71-CEBE3BA6B7AE}"/>
          </ac:picMkLst>
        </pc:picChg>
      </pc:sldChg>
    </pc:docChg>
  </pc:docChgLst>
  <pc:docChgLst>
    <pc:chgData name="Auxiliar  Seguridad y Salud en el Trabajo 1" userId="S::auxiliarsst1@umanizales.edu.co::e58d7f70-6d2a-4f0a-a334-b407515e4266" providerId="AD" clId="Web-{1E043C31-04E2-0B89-5A44-35EF8D66D846}"/>
    <pc:docChg chg="modSld">
      <pc:chgData name="Auxiliar  Seguridad y Salud en el Trabajo 1" userId="S::auxiliarsst1@umanizales.edu.co::e58d7f70-6d2a-4f0a-a334-b407515e4266" providerId="AD" clId="Web-{1E043C31-04E2-0B89-5A44-35EF8D66D846}" dt="2024-05-14T14:49:13.478" v="829"/>
      <pc:docMkLst>
        <pc:docMk/>
      </pc:docMkLst>
      <pc:sldChg chg="addSp delSp modSp">
        <pc:chgData name="Auxiliar  Seguridad y Salud en el Trabajo 1" userId="S::auxiliarsst1@umanizales.edu.co::e58d7f70-6d2a-4f0a-a334-b407515e4266" providerId="AD" clId="Web-{1E043C31-04E2-0B89-5A44-35EF8D66D846}" dt="2024-05-14T14:49:13.478" v="829"/>
        <pc:sldMkLst>
          <pc:docMk/>
          <pc:sldMk cId="1568912061" sldId="305"/>
        </pc:sldMkLst>
        <pc:graphicFrameChg chg="add del mod modGraphic">
          <ac:chgData name="Auxiliar  Seguridad y Salud en el Trabajo 1" userId="S::auxiliarsst1@umanizales.edu.co::e58d7f70-6d2a-4f0a-a334-b407515e4266" providerId="AD" clId="Web-{1E043C31-04E2-0B89-5A44-35EF8D66D846}" dt="2024-05-14T14:30:25.566" v="450"/>
          <ac:graphicFrameMkLst>
            <pc:docMk/>
            <pc:sldMk cId="1568912061" sldId="305"/>
            <ac:graphicFrameMk id="5" creationId="{776D9127-C560-D04A-040C-4C3CBAC75CEA}"/>
          </ac:graphicFrameMkLst>
        </pc:graphicFrameChg>
        <pc:graphicFrameChg chg="add del mod modGraphic">
          <ac:chgData name="Auxiliar  Seguridad y Salud en el Trabajo 1" userId="S::auxiliarsst1@umanizales.edu.co::e58d7f70-6d2a-4f0a-a334-b407515e4266" providerId="AD" clId="Web-{1E043C31-04E2-0B89-5A44-35EF8D66D846}" dt="2024-05-14T14:33:08.868" v="458"/>
          <ac:graphicFrameMkLst>
            <pc:docMk/>
            <pc:sldMk cId="1568912061" sldId="305"/>
            <ac:graphicFrameMk id="6" creationId="{F41E8B08-D44E-807B-5063-74E5369CD577}"/>
          </ac:graphicFrameMkLst>
        </pc:graphicFrameChg>
        <pc:graphicFrameChg chg="add mod modGraphic">
          <ac:chgData name="Auxiliar  Seguridad y Salud en el Trabajo 1" userId="S::auxiliarsst1@umanizales.edu.co::e58d7f70-6d2a-4f0a-a334-b407515e4266" providerId="AD" clId="Web-{1E043C31-04E2-0B89-5A44-35EF8D66D846}" dt="2024-05-14T14:43:26.154" v="697"/>
          <ac:graphicFrameMkLst>
            <pc:docMk/>
            <pc:sldMk cId="1568912061" sldId="305"/>
            <ac:graphicFrameMk id="7" creationId="{86405296-C9EA-AA61-533A-57E72E1026BB}"/>
          </ac:graphicFrameMkLst>
        </pc:graphicFrameChg>
        <pc:graphicFrameChg chg="add mod modGraphic">
          <ac:chgData name="Auxiliar  Seguridad y Salud en el Trabajo 1" userId="S::auxiliarsst1@umanizales.edu.co::e58d7f70-6d2a-4f0a-a334-b407515e4266" providerId="AD" clId="Web-{1E043C31-04E2-0B89-5A44-35EF8D66D846}" dt="2024-05-14T14:49:13.478" v="829"/>
          <ac:graphicFrameMkLst>
            <pc:docMk/>
            <pc:sldMk cId="1568912061" sldId="305"/>
            <ac:graphicFrameMk id="8" creationId="{DEDADBF3-7163-2D25-CB08-C25E6DF5FDCB}"/>
          </ac:graphicFrameMkLst>
        </pc:graphicFrameChg>
      </pc:sldChg>
    </pc:docChg>
  </pc:docChgLst>
  <pc:docChgLst>
    <pc:chgData name="LUZ ESTELA ARROYAVE VILLEGAS" userId="S::sst@umanizales.edu.co::be1b493e-9d36-4f17-80f3-6f88b0bef3d6" providerId="AD" clId="Web-{D89D8238-0754-421C-1270-3788D9746F3C}"/>
    <pc:docChg chg="modSld">
      <pc:chgData name="LUZ ESTELA ARROYAVE VILLEGAS" userId="S::sst@umanizales.edu.co::be1b493e-9d36-4f17-80f3-6f88b0bef3d6" providerId="AD" clId="Web-{D89D8238-0754-421C-1270-3788D9746F3C}" dt="2024-05-14T19:07:15.572" v="333" actId="1076"/>
      <pc:docMkLst>
        <pc:docMk/>
      </pc:docMkLst>
      <pc:sldChg chg="modSp">
        <pc:chgData name="LUZ ESTELA ARROYAVE VILLEGAS" userId="S::sst@umanizales.edu.co::be1b493e-9d36-4f17-80f3-6f88b0bef3d6" providerId="AD" clId="Web-{D89D8238-0754-421C-1270-3788D9746F3C}" dt="2024-05-14T13:45:11.656" v="19" actId="20577"/>
        <pc:sldMkLst>
          <pc:docMk/>
          <pc:sldMk cId="895950114" sldId="296"/>
        </pc:sldMkLst>
        <pc:spChg chg="mod">
          <ac:chgData name="LUZ ESTELA ARROYAVE VILLEGAS" userId="S::sst@umanizales.edu.co::be1b493e-9d36-4f17-80f3-6f88b0bef3d6" providerId="AD" clId="Web-{D89D8238-0754-421C-1270-3788D9746F3C}" dt="2024-05-14T13:45:11.656" v="19" actId="20577"/>
          <ac:spMkLst>
            <pc:docMk/>
            <pc:sldMk cId="895950114" sldId="296"/>
            <ac:spMk id="7" creationId="{68C46F0D-E05A-FDF5-9B39-C2AE25E5C017}"/>
          </ac:spMkLst>
        </pc:spChg>
        <pc:graphicFrameChg chg="mod modGraphic">
          <ac:chgData name="LUZ ESTELA ARROYAVE VILLEGAS" userId="S::sst@umanizales.edu.co::be1b493e-9d36-4f17-80f3-6f88b0bef3d6" providerId="AD" clId="Web-{D89D8238-0754-421C-1270-3788D9746F3C}" dt="2024-05-14T13:43:38.075" v="12" actId="1076"/>
          <ac:graphicFrameMkLst>
            <pc:docMk/>
            <pc:sldMk cId="895950114" sldId="296"/>
            <ac:graphicFrameMk id="9" creationId="{63C4A787-7423-4410-41D8-36C1AE3E5616}"/>
          </ac:graphicFrameMkLst>
        </pc:graphicFrameChg>
      </pc:sldChg>
      <pc:sldChg chg="addSp delSp modSp">
        <pc:chgData name="LUZ ESTELA ARROYAVE VILLEGAS" userId="S::sst@umanizales.edu.co::be1b493e-9d36-4f17-80f3-6f88b0bef3d6" providerId="AD" clId="Web-{D89D8238-0754-421C-1270-3788D9746F3C}" dt="2024-05-14T19:07:15.572" v="333" actId="1076"/>
        <pc:sldMkLst>
          <pc:docMk/>
          <pc:sldMk cId="3563111998" sldId="306"/>
        </pc:sldMkLst>
        <pc:spChg chg="mod">
          <ac:chgData name="LUZ ESTELA ARROYAVE VILLEGAS" userId="S::sst@umanizales.edu.co::be1b493e-9d36-4f17-80f3-6f88b0bef3d6" providerId="AD" clId="Web-{D89D8238-0754-421C-1270-3788D9746F3C}" dt="2024-05-14T19:07:15.572" v="333" actId="1076"/>
          <ac:spMkLst>
            <pc:docMk/>
            <pc:sldMk cId="3563111998" sldId="306"/>
            <ac:spMk id="3" creationId="{6636F155-C9BB-7BC0-29A1-6EB3ECC0C8ED}"/>
          </ac:spMkLst>
        </pc:spChg>
        <pc:graphicFrameChg chg="add del mod modGraphic">
          <ac:chgData name="LUZ ESTELA ARROYAVE VILLEGAS" userId="S::sst@umanizales.edu.co::be1b493e-9d36-4f17-80f3-6f88b0bef3d6" providerId="AD" clId="Web-{D89D8238-0754-421C-1270-3788D9746F3C}" dt="2024-05-14T16:37:37.745" v="138"/>
          <ac:graphicFrameMkLst>
            <pc:docMk/>
            <pc:sldMk cId="3563111998" sldId="306"/>
            <ac:graphicFrameMk id="6" creationId="{43FEECA2-3ACA-50C4-BCD7-A2697330F83F}"/>
          </ac:graphicFrameMkLst>
        </pc:graphicFrameChg>
        <pc:graphicFrameChg chg="add mod modGraphic">
          <ac:chgData name="LUZ ESTELA ARROYAVE VILLEGAS" userId="S::sst@umanizales.edu.co::be1b493e-9d36-4f17-80f3-6f88b0bef3d6" providerId="AD" clId="Web-{D89D8238-0754-421C-1270-3788D9746F3C}" dt="2024-05-14T16:51:29.179" v="302"/>
          <ac:graphicFrameMkLst>
            <pc:docMk/>
            <pc:sldMk cId="3563111998" sldId="306"/>
            <ac:graphicFrameMk id="8" creationId="{7D9C6ECD-B2F4-A925-3306-BF20439D117A}"/>
          </ac:graphicFrameMkLst>
        </pc:graphicFrameChg>
        <pc:graphicFrameChg chg="add mod modGraphic">
          <ac:chgData name="LUZ ESTELA ARROYAVE VILLEGAS" userId="S::sst@umanizales.edu.co::be1b493e-9d36-4f17-80f3-6f88b0bef3d6" providerId="AD" clId="Web-{D89D8238-0754-421C-1270-3788D9746F3C}" dt="2024-05-14T16:56:32.955" v="330" actId="1076"/>
          <ac:graphicFrameMkLst>
            <pc:docMk/>
            <pc:sldMk cId="3563111998" sldId="306"/>
            <ac:graphicFrameMk id="10" creationId="{F4D998A9-CF3B-E98E-3E2B-FCC2D7B8AE0B}"/>
          </ac:graphicFrameMkLst>
        </pc:graphicFrameChg>
      </pc:sldChg>
      <pc:sldChg chg="modSp">
        <pc:chgData name="LUZ ESTELA ARROYAVE VILLEGAS" userId="S::sst@umanizales.edu.co::be1b493e-9d36-4f17-80f3-6f88b0bef3d6" providerId="AD" clId="Web-{D89D8238-0754-421C-1270-3788D9746F3C}" dt="2024-05-14T19:07:09.463" v="332" actId="1076"/>
        <pc:sldMkLst>
          <pc:docMk/>
          <pc:sldMk cId="615571310" sldId="307"/>
        </pc:sldMkLst>
        <pc:spChg chg="mod">
          <ac:chgData name="LUZ ESTELA ARROYAVE VILLEGAS" userId="S::sst@umanizales.edu.co::be1b493e-9d36-4f17-80f3-6f88b0bef3d6" providerId="AD" clId="Web-{D89D8238-0754-421C-1270-3788D9746F3C}" dt="2024-05-14T19:07:09.463" v="332" actId="1076"/>
          <ac:spMkLst>
            <pc:docMk/>
            <pc:sldMk cId="615571310" sldId="307"/>
            <ac:spMk id="3" creationId="{6636F155-C9BB-7BC0-29A1-6EB3ECC0C8ED}"/>
          </ac:spMkLst>
        </pc:spChg>
      </pc:sldChg>
      <pc:sldChg chg="modSp">
        <pc:chgData name="LUZ ESTELA ARROYAVE VILLEGAS" userId="S::sst@umanizales.edu.co::be1b493e-9d36-4f17-80f3-6f88b0bef3d6" providerId="AD" clId="Web-{D89D8238-0754-421C-1270-3788D9746F3C}" dt="2024-05-14T15:39:40.087" v="22" actId="20577"/>
        <pc:sldMkLst>
          <pc:docMk/>
          <pc:sldMk cId="2010464861" sldId="316"/>
        </pc:sldMkLst>
        <pc:spChg chg="mod">
          <ac:chgData name="LUZ ESTELA ARROYAVE VILLEGAS" userId="S::sst@umanizales.edu.co::be1b493e-9d36-4f17-80f3-6f88b0bef3d6" providerId="AD" clId="Web-{D89D8238-0754-421C-1270-3788D9746F3C}" dt="2024-05-14T15:39:40.087" v="22" actId="20577"/>
          <ac:spMkLst>
            <pc:docMk/>
            <pc:sldMk cId="2010464861" sldId="316"/>
            <ac:spMk id="3" creationId="{1ADAF7D1-4DF3-1DEF-9578-D7F6CFDF51BC}"/>
          </ac:spMkLst>
        </pc:spChg>
      </pc:sldChg>
    </pc:docChg>
  </pc:docChgLst>
  <pc:docChgLst>
    <pc:chgData name="LUZ ESTELA ARROYAVE VILLEGAS" userId="S::sst@umanizales.edu.co::be1b493e-9d36-4f17-80f3-6f88b0bef3d6" providerId="AD" clId="Web-{3E3AF896-18DF-6A8F-0DAF-86DD0D682E4F}"/>
    <pc:docChg chg="mod addSld delSld modSld modMainMaster">
      <pc:chgData name="LUZ ESTELA ARROYAVE VILLEGAS" userId="S::sst@umanizales.edu.co::be1b493e-9d36-4f17-80f3-6f88b0bef3d6" providerId="AD" clId="Web-{3E3AF896-18DF-6A8F-0DAF-86DD0D682E4F}" dt="2024-05-10T03:10:14.030" v="497" actId="20577"/>
      <pc:docMkLst>
        <pc:docMk/>
      </pc:docMkLst>
      <pc:sldChg chg="addSp modSp">
        <pc:chgData name="LUZ ESTELA ARROYAVE VILLEGAS" userId="S::sst@umanizales.edu.co::be1b493e-9d36-4f17-80f3-6f88b0bef3d6" providerId="AD" clId="Web-{3E3AF896-18DF-6A8F-0DAF-86DD0D682E4F}" dt="2024-05-10T02:43:40.173" v="148"/>
        <pc:sldMkLst>
          <pc:docMk/>
          <pc:sldMk cId="2576142277" sldId="256"/>
        </pc:sldMkLst>
        <pc:spChg chg="add mod">
          <ac:chgData name="LUZ ESTELA ARROYAVE VILLEGAS" userId="S::sst@umanizales.edu.co::be1b493e-9d36-4f17-80f3-6f88b0bef3d6" providerId="AD" clId="Web-{3E3AF896-18DF-6A8F-0DAF-86DD0D682E4F}" dt="2024-05-10T02:43:40.173" v="148"/>
          <ac:spMkLst>
            <pc:docMk/>
            <pc:sldMk cId="2576142277" sldId="256"/>
            <ac:spMk id="3" creationId="{F343C238-B5B3-83D2-A124-A4AA85AC30B8}"/>
          </ac:spMkLst>
        </pc:spChg>
      </pc:sldChg>
      <pc:sldChg chg="addSp modSp">
        <pc:chgData name="LUZ ESTELA ARROYAVE VILLEGAS" userId="S::sst@umanizales.edu.co::be1b493e-9d36-4f17-80f3-6f88b0bef3d6" providerId="AD" clId="Web-{3E3AF896-18DF-6A8F-0DAF-86DD0D682E4F}" dt="2024-05-10T02:43:40.173" v="148"/>
        <pc:sldMkLst>
          <pc:docMk/>
          <pc:sldMk cId="1958326023" sldId="257"/>
        </pc:sldMkLst>
        <pc:spChg chg="add mod">
          <ac:chgData name="LUZ ESTELA ARROYAVE VILLEGAS" userId="S::sst@umanizales.edu.co::be1b493e-9d36-4f17-80f3-6f88b0bef3d6" providerId="AD" clId="Web-{3E3AF896-18DF-6A8F-0DAF-86DD0D682E4F}" dt="2024-05-10T02:43:40.173" v="148"/>
          <ac:spMkLst>
            <pc:docMk/>
            <pc:sldMk cId="1958326023" sldId="257"/>
            <ac:spMk id="2" creationId="{BBC8DDBC-6151-E7C2-641F-7962E8F303EA}"/>
          </ac:spMkLst>
        </pc:spChg>
      </pc:sldChg>
      <pc:sldChg chg="addSp modSp">
        <pc:chgData name="LUZ ESTELA ARROYAVE VILLEGAS" userId="S::sst@umanizales.edu.co::be1b493e-9d36-4f17-80f3-6f88b0bef3d6" providerId="AD" clId="Web-{3E3AF896-18DF-6A8F-0DAF-86DD0D682E4F}" dt="2024-05-10T02:43:40.173" v="148"/>
        <pc:sldMkLst>
          <pc:docMk/>
          <pc:sldMk cId="2920749442" sldId="259"/>
        </pc:sldMkLst>
        <pc:spChg chg="add mod">
          <ac:chgData name="LUZ ESTELA ARROYAVE VILLEGAS" userId="S::sst@umanizales.edu.co::be1b493e-9d36-4f17-80f3-6f88b0bef3d6" providerId="AD" clId="Web-{3E3AF896-18DF-6A8F-0DAF-86DD0D682E4F}" dt="2024-05-10T02:43:40.173" v="148"/>
          <ac:spMkLst>
            <pc:docMk/>
            <pc:sldMk cId="2920749442" sldId="259"/>
            <ac:spMk id="2" creationId="{91062ADA-C249-6D70-F344-EBE05F4EB506}"/>
          </ac:spMkLst>
        </pc:spChg>
      </pc:sldChg>
      <pc:sldChg chg="addSp modSp">
        <pc:chgData name="LUZ ESTELA ARROYAVE VILLEGAS" userId="S::sst@umanizales.edu.co::be1b493e-9d36-4f17-80f3-6f88b0bef3d6" providerId="AD" clId="Web-{3E3AF896-18DF-6A8F-0DAF-86DD0D682E4F}" dt="2024-05-10T02:43:40.173" v="148"/>
        <pc:sldMkLst>
          <pc:docMk/>
          <pc:sldMk cId="2009848354" sldId="263"/>
        </pc:sldMkLst>
        <pc:spChg chg="add mod">
          <ac:chgData name="LUZ ESTELA ARROYAVE VILLEGAS" userId="S::sst@umanizales.edu.co::be1b493e-9d36-4f17-80f3-6f88b0bef3d6" providerId="AD" clId="Web-{3E3AF896-18DF-6A8F-0DAF-86DD0D682E4F}" dt="2024-05-10T02:43:40.173" v="148"/>
          <ac:spMkLst>
            <pc:docMk/>
            <pc:sldMk cId="2009848354" sldId="263"/>
            <ac:spMk id="5" creationId="{C9128F9C-958E-4289-F308-F81CE9A7D960}"/>
          </ac:spMkLst>
        </pc:spChg>
      </pc:sldChg>
      <pc:sldChg chg="addSp modSp">
        <pc:chgData name="LUZ ESTELA ARROYAVE VILLEGAS" userId="S::sst@umanizales.edu.co::be1b493e-9d36-4f17-80f3-6f88b0bef3d6" providerId="AD" clId="Web-{3E3AF896-18DF-6A8F-0DAF-86DD0D682E4F}" dt="2024-05-10T02:43:40.173" v="148"/>
        <pc:sldMkLst>
          <pc:docMk/>
          <pc:sldMk cId="1241263999" sldId="264"/>
        </pc:sldMkLst>
        <pc:spChg chg="add mod">
          <ac:chgData name="LUZ ESTELA ARROYAVE VILLEGAS" userId="S::sst@umanizales.edu.co::be1b493e-9d36-4f17-80f3-6f88b0bef3d6" providerId="AD" clId="Web-{3E3AF896-18DF-6A8F-0DAF-86DD0D682E4F}" dt="2024-05-10T02:43:40.173" v="148"/>
          <ac:spMkLst>
            <pc:docMk/>
            <pc:sldMk cId="1241263999" sldId="264"/>
            <ac:spMk id="4" creationId="{3CE59C22-4636-9673-7274-F96495BCED00}"/>
          </ac:spMkLst>
        </pc:spChg>
      </pc:sldChg>
      <pc:sldChg chg="addSp modSp">
        <pc:chgData name="LUZ ESTELA ARROYAVE VILLEGAS" userId="S::sst@umanizales.edu.co::be1b493e-9d36-4f17-80f3-6f88b0bef3d6" providerId="AD" clId="Web-{3E3AF896-18DF-6A8F-0DAF-86DD0D682E4F}" dt="2024-05-10T02:43:40.173" v="148"/>
        <pc:sldMkLst>
          <pc:docMk/>
          <pc:sldMk cId="4220410390" sldId="265"/>
        </pc:sldMkLst>
        <pc:spChg chg="add mod">
          <ac:chgData name="LUZ ESTELA ARROYAVE VILLEGAS" userId="S::sst@umanizales.edu.co::be1b493e-9d36-4f17-80f3-6f88b0bef3d6" providerId="AD" clId="Web-{3E3AF896-18DF-6A8F-0DAF-86DD0D682E4F}" dt="2024-05-10T02:43:40.173" v="148"/>
          <ac:spMkLst>
            <pc:docMk/>
            <pc:sldMk cId="4220410390" sldId="265"/>
            <ac:spMk id="4" creationId="{D79A0DDC-1F5C-0CF2-D965-55B963E68E08}"/>
          </ac:spMkLst>
        </pc:spChg>
      </pc:sldChg>
      <pc:sldChg chg="addSp modSp">
        <pc:chgData name="LUZ ESTELA ARROYAVE VILLEGAS" userId="S::sst@umanizales.edu.co::be1b493e-9d36-4f17-80f3-6f88b0bef3d6" providerId="AD" clId="Web-{3E3AF896-18DF-6A8F-0DAF-86DD0D682E4F}" dt="2024-05-10T02:43:40.173" v="148"/>
        <pc:sldMkLst>
          <pc:docMk/>
          <pc:sldMk cId="1752710071" sldId="266"/>
        </pc:sldMkLst>
        <pc:spChg chg="add mod">
          <ac:chgData name="LUZ ESTELA ARROYAVE VILLEGAS" userId="S::sst@umanizales.edu.co::be1b493e-9d36-4f17-80f3-6f88b0bef3d6" providerId="AD" clId="Web-{3E3AF896-18DF-6A8F-0DAF-86DD0D682E4F}" dt="2024-05-10T02:43:40.173" v="148"/>
          <ac:spMkLst>
            <pc:docMk/>
            <pc:sldMk cId="1752710071" sldId="266"/>
            <ac:spMk id="4" creationId="{CB44B503-C2D9-9B45-222E-94F0823FE6B7}"/>
          </ac:spMkLst>
        </pc:spChg>
      </pc:sldChg>
      <pc:sldChg chg="addSp modSp">
        <pc:chgData name="LUZ ESTELA ARROYAVE VILLEGAS" userId="S::sst@umanizales.edu.co::be1b493e-9d36-4f17-80f3-6f88b0bef3d6" providerId="AD" clId="Web-{3E3AF896-18DF-6A8F-0DAF-86DD0D682E4F}" dt="2024-05-10T02:43:40.173" v="148"/>
        <pc:sldMkLst>
          <pc:docMk/>
          <pc:sldMk cId="2649390037" sldId="267"/>
        </pc:sldMkLst>
        <pc:spChg chg="add mod">
          <ac:chgData name="LUZ ESTELA ARROYAVE VILLEGAS" userId="S::sst@umanizales.edu.co::be1b493e-9d36-4f17-80f3-6f88b0bef3d6" providerId="AD" clId="Web-{3E3AF896-18DF-6A8F-0DAF-86DD0D682E4F}" dt="2024-05-10T02:43:40.173" v="148"/>
          <ac:spMkLst>
            <pc:docMk/>
            <pc:sldMk cId="2649390037" sldId="267"/>
            <ac:spMk id="3" creationId="{0F1248A0-5963-1D4B-37C9-F380D345A09F}"/>
          </ac:spMkLst>
        </pc:spChg>
      </pc:sldChg>
      <pc:sldChg chg="addSp modSp">
        <pc:chgData name="LUZ ESTELA ARROYAVE VILLEGAS" userId="S::sst@umanizales.edu.co::be1b493e-9d36-4f17-80f3-6f88b0bef3d6" providerId="AD" clId="Web-{3E3AF896-18DF-6A8F-0DAF-86DD0D682E4F}" dt="2024-05-10T02:43:40.173" v="148"/>
        <pc:sldMkLst>
          <pc:docMk/>
          <pc:sldMk cId="3495991826" sldId="268"/>
        </pc:sldMkLst>
        <pc:spChg chg="add mod">
          <ac:chgData name="LUZ ESTELA ARROYAVE VILLEGAS" userId="S::sst@umanizales.edu.co::be1b493e-9d36-4f17-80f3-6f88b0bef3d6" providerId="AD" clId="Web-{3E3AF896-18DF-6A8F-0DAF-86DD0D682E4F}" dt="2024-05-10T02:43:40.173" v="148"/>
          <ac:spMkLst>
            <pc:docMk/>
            <pc:sldMk cId="3495991826" sldId="268"/>
            <ac:spMk id="3" creationId="{4105E823-61E9-FAE2-E389-64D9AD4E0A10}"/>
          </ac:spMkLst>
        </pc:spChg>
      </pc:sldChg>
      <pc:sldChg chg="addSp modSp">
        <pc:chgData name="LUZ ESTELA ARROYAVE VILLEGAS" userId="S::sst@umanizales.edu.co::be1b493e-9d36-4f17-80f3-6f88b0bef3d6" providerId="AD" clId="Web-{3E3AF896-18DF-6A8F-0DAF-86DD0D682E4F}" dt="2024-05-10T02:43:40.173" v="148"/>
        <pc:sldMkLst>
          <pc:docMk/>
          <pc:sldMk cId="1573723045" sldId="269"/>
        </pc:sldMkLst>
        <pc:spChg chg="add mod">
          <ac:chgData name="LUZ ESTELA ARROYAVE VILLEGAS" userId="S::sst@umanizales.edu.co::be1b493e-9d36-4f17-80f3-6f88b0bef3d6" providerId="AD" clId="Web-{3E3AF896-18DF-6A8F-0DAF-86DD0D682E4F}" dt="2024-05-10T02:43:40.173" v="148"/>
          <ac:spMkLst>
            <pc:docMk/>
            <pc:sldMk cId="1573723045" sldId="269"/>
            <ac:spMk id="4" creationId="{3384A8D2-3A83-0889-0A70-F7AC55CAF6B2}"/>
          </ac:spMkLst>
        </pc:spChg>
      </pc:sldChg>
      <pc:sldChg chg="addSp modSp">
        <pc:chgData name="LUZ ESTELA ARROYAVE VILLEGAS" userId="S::sst@umanizales.edu.co::be1b493e-9d36-4f17-80f3-6f88b0bef3d6" providerId="AD" clId="Web-{3E3AF896-18DF-6A8F-0DAF-86DD0D682E4F}" dt="2024-05-10T02:43:40.173" v="148"/>
        <pc:sldMkLst>
          <pc:docMk/>
          <pc:sldMk cId="4056403764" sldId="270"/>
        </pc:sldMkLst>
        <pc:spChg chg="add mod">
          <ac:chgData name="LUZ ESTELA ARROYAVE VILLEGAS" userId="S::sst@umanizales.edu.co::be1b493e-9d36-4f17-80f3-6f88b0bef3d6" providerId="AD" clId="Web-{3E3AF896-18DF-6A8F-0DAF-86DD0D682E4F}" dt="2024-05-10T02:43:40.173" v="148"/>
          <ac:spMkLst>
            <pc:docMk/>
            <pc:sldMk cId="4056403764" sldId="270"/>
            <ac:spMk id="4" creationId="{D2AB2F6A-4BF8-9AB5-0EE9-8BFD2FCA0C06}"/>
          </ac:spMkLst>
        </pc:spChg>
      </pc:sldChg>
      <pc:sldChg chg="addSp modSp">
        <pc:chgData name="LUZ ESTELA ARROYAVE VILLEGAS" userId="S::sst@umanizales.edu.co::be1b493e-9d36-4f17-80f3-6f88b0bef3d6" providerId="AD" clId="Web-{3E3AF896-18DF-6A8F-0DAF-86DD0D682E4F}" dt="2024-05-10T02:43:40.173" v="148"/>
        <pc:sldMkLst>
          <pc:docMk/>
          <pc:sldMk cId="3811196432" sldId="271"/>
        </pc:sldMkLst>
        <pc:spChg chg="add mod">
          <ac:chgData name="LUZ ESTELA ARROYAVE VILLEGAS" userId="S::sst@umanizales.edu.co::be1b493e-9d36-4f17-80f3-6f88b0bef3d6" providerId="AD" clId="Web-{3E3AF896-18DF-6A8F-0DAF-86DD0D682E4F}" dt="2024-05-10T02:43:40.173" v="148"/>
          <ac:spMkLst>
            <pc:docMk/>
            <pc:sldMk cId="3811196432" sldId="271"/>
            <ac:spMk id="7" creationId="{21127ED6-324E-414B-8007-90E683700B19}"/>
          </ac:spMkLst>
        </pc:spChg>
      </pc:sldChg>
      <pc:sldChg chg="addSp modSp">
        <pc:chgData name="LUZ ESTELA ARROYAVE VILLEGAS" userId="S::sst@umanizales.edu.co::be1b493e-9d36-4f17-80f3-6f88b0bef3d6" providerId="AD" clId="Web-{3E3AF896-18DF-6A8F-0DAF-86DD0D682E4F}" dt="2024-05-10T02:43:40.173" v="148"/>
        <pc:sldMkLst>
          <pc:docMk/>
          <pc:sldMk cId="4017263680" sldId="272"/>
        </pc:sldMkLst>
        <pc:spChg chg="add mod">
          <ac:chgData name="LUZ ESTELA ARROYAVE VILLEGAS" userId="S::sst@umanizales.edu.co::be1b493e-9d36-4f17-80f3-6f88b0bef3d6" providerId="AD" clId="Web-{3E3AF896-18DF-6A8F-0DAF-86DD0D682E4F}" dt="2024-05-10T02:43:40.173" v="148"/>
          <ac:spMkLst>
            <pc:docMk/>
            <pc:sldMk cId="4017263680" sldId="272"/>
            <ac:spMk id="7" creationId="{3B31BE22-60F6-E211-AB83-8E9F213FCE7A}"/>
          </ac:spMkLst>
        </pc:spChg>
      </pc:sldChg>
      <pc:sldChg chg="addSp modSp">
        <pc:chgData name="LUZ ESTELA ARROYAVE VILLEGAS" userId="S::sst@umanizales.edu.co::be1b493e-9d36-4f17-80f3-6f88b0bef3d6" providerId="AD" clId="Web-{3E3AF896-18DF-6A8F-0DAF-86DD0D682E4F}" dt="2024-05-10T02:43:40.173" v="148"/>
        <pc:sldMkLst>
          <pc:docMk/>
          <pc:sldMk cId="537603177" sldId="273"/>
        </pc:sldMkLst>
        <pc:spChg chg="add mod">
          <ac:chgData name="LUZ ESTELA ARROYAVE VILLEGAS" userId="S::sst@umanizales.edu.co::be1b493e-9d36-4f17-80f3-6f88b0bef3d6" providerId="AD" clId="Web-{3E3AF896-18DF-6A8F-0DAF-86DD0D682E4F}" dt="2024-05-10T02:43:40.173" v="148"/>
          <ac:spMkLst>
            <pc:docMk/>
            <pc:sldMk cId="537603177" sldId="273"/>
            <ac:spMk id="3" creationId="{5723D110-CB85-4605-EE9A-EA225EF18982}"/>
          </ac:spMkLst>
        </pc:spChg>
      </pc:sldChg>
      <pc:sldChg chg="addSp modSp">
        <pc:chgData name="LUZ ESTELA ARROYAVE VILLEGAS" userId="S::sst@umanizales.edu.co::be1b493e-9d36-4f17-80f3-6f88b0bef3d6" providerId="AD" clId="Web-{3E3AF896-18DF-6A8F-0DAF-86DD0D682E4F}" dt="2024-05-10T02:43:40.173" v="148"/>
        <pc:sldMkLst>
          <pc:docMk/>
          <pc:sldMk cId="1091385685" sldId="274"/>
        </pc:sldMkLst>
        <pc:spChg chg="add mod">
          <ac:chgData name="LUZ ESTELA ARROYAVE VILLEGAS" userId="S::sst@umanizales.edu.co::be1b493e-9d36-4f17-80f3-6f88b0bef3d6" providerId="AD" clId="Web-{3E3AF896-18DF-6A8F-0DAF-86DD0D682E4F}" dt="2024-05-10T02:43:40.173" v="148"/>
          <ac:spMkLst>
            <pc:docMk/>
            <pc:sldMk cId="1091385685" sldId="274"/>
            <ac:spMk id="3" creationId="{7AE8DC38-03A9-35E5-487D-DABF7B1A4B66}"/>
          </ac:spMkLst>
        </pc:spChg>
      </pc:sldChg>
      <pc:sldChg chg="addSp modSp">
        <pc:chgData name="LUZ ESTELA ARROYAVE VILLEGAS" userId="S::sst@umanizales.edu.co::be1b493e-9d36-4f17-80f3-6f88b0bef3d6" providerId="AD" clId="Web-{3E3AF896-18DF-6A8F-0DAF-86DD0D682E4F}" dt="2024-05-10T02:43:40.173" v="148"/>
        <pc:sldMkLst>
          <pc:docMk/>
          <pc:sldMk cId="2327380048" sldId="275"/>
        </pc:sldMkLst>
        <pc:spChg chg="add mod">
          <ac:chgData name="LUZ ESTELA ARROYAVE VILLEGAS" userId="S::sst@umanizales.edu.co::be1b493e-9d36-4f17-80f3-6f88b0bef3d6" providerId="AD" clId="Web-{3E3AF896-18DF-6A8F-0DAF-86DD0D682E4F}" dt="2024-05-10T02:43:40.173" v="148"/>
          <ac:spMkLst>
            <pc:docMk/>
            <pc:sldMk cId="2327380048" sldId="275"/>
            <ac:spMk id="3" creationId="{3E73A278-0692-14A2-1595-8917D7B708E4}"/>
          </ac:spMkLst>
        </pc:spChg>
      </pc:sldChg>
      <pc:sldChg chg="addSp modSp">
        <pc:chgData name="LUZ ESTELA ARROYAVE VILLEGAS" userId="S::sst@umanizales.edu.co::be1b493e-9d36-4f17-80f3-6f88b0bef3d6" providerId="AD" clId="Web-{3E3AF896-18DF-6A8F-0DAF-86DD0D682E4F}" dt="2024-05-10T02:43:40.173" v="148"/>
        <pc:sldMkLst>
          <pc:docMk/>
          <pc:sldMk cId="525777618" sldId="277"/>
        </pc:sldMkLst>
        <pc:spChg chg="add mod">
          <ac:chgData name="LUZ ESTELA ARROYAVE VILLEGAS" userId="S::sst@umanizales.edu.co::be1b493e-9d36-4f17-80f3-6f88b0bef3d6" providerId="AD" clId="Web-{3E3AF896-18DF-6A8F-0DAF-86DD0D682E4F}" dt="2024-05-10T02:43:40.173" v="148"/>
          <ac:spMkLst>
            <pc:docMk/>
            <pc:sldMk cId="525777618" sldId="277"/>
            <ac:spMk id="3" creationId="{D08BF167-B5C7-4B50-5545-1C3F4AE7FAD3}"/>
          </ac:spMkLst>
        </pc:spChg>
      </pc:sldChg>
      <pc:sldChg chg="addSp modSp">
        <pc:chgData name="LUZ ESTELA ARROYAVE VILLEGAS" userId="S::sst@umanizales.edu.co::be1b493e-9d36-4f17-80f3-6f88b0bef3d6" providerId="AD" clId="Web-{3E3AF896-18DF-6A8F-0DAF-86DD0D682E4F}" dt="2024-05-10T02:43:40.173" v="148"/>
        <pc:sldMkLst>
          <pc:docMk/>
          <pc:sldMk cId="1591698479" sldId="278"/>
        </pc:sldMkLst>
        <pc:spChg chg="add mod">
          <ac:chgData name="LUZ ESTELA ARROYAVE VILLEGAS" userId="S::sst@umanizales.edu.co::be1b493e-9d36-4f17-80f3-6f88b0bef3d6" providerId="AD" clId="Web-{3E3AF896-18DF-6A8F-0DAF-86DD0D682E4F}" dt="2024-05-10T02:43:40.173" v="148"/>
          <ac:spMkLst>
            <pc:docMk/>
            <pc:sldMk cId="1591698479" sldId="278"/>
            <ac:spMk id="3" creationId="{8D660D04-98BE-EB93-6A7F-2AA0463BD5EC}"/>
          </ac:spMkLst>
        </pc:spChg>
      </pc:sldChg>
      <pc:sldChg chg="addSp modSp">
        <pc:chgData name="LUZ ESTELA ARROYAVE VILLEGAS" userId="S::sst@umanizales.edu.co::be1b493e-9d36-4f17-80f3-6f88b0bef3d6" providerId="AD" clId="Web-{3E3AF896-18DF-6A8F-0DAF-86DD0D682E4F}" dt="2024-05-10T02:43:40.173" v="148"/>
        <pc:sldMkLst>
          <pc:docMk/>
          <pc:sldMk cId="4001645116" sldId="279"/>
        </pc:sldMkLst>
        <pc:spChg chg="add mod">
          <ac:chgData name="LUZ ESTELA ARROYAVE VILLEGAS" userId="S::sst@umanizales.edu.co::be1b493e-9d36-4f17-80f3-6f88b0bef3d6" providerId="AD" clId="Web-{3E3AF896-18DF-6A8F-0DAF-86DD0D682E4F}" dt="2024-05-10T02:43:40.173" v="148"/>
          <ac:spMkLst>
            <pc:docMk/>
            <pc:sldMk cId="4001645116" sldId="279"/>
            <ac:spMk id="3" creationId="{A560278B-A375-850F-B855-0D22840C4105}"/>
          </ac:spMkLst>
        </pc:spChg>
      </pc:sldChg>
      <pc:sldChg chg="addSp modSp">
        <pc:chgData name="LUZ ESTELA ARROYAVE VILLEGAS" userId="S::sst@umanizales.edu.co::be1b493e-9d36-4f17-80f3-6f88b0bef3d6" providerId="AD" clId="Web-{3E3AF896-18DF-6A8F-0DAF-86DD0D682E4F}" dt="2024-05-10T02:43:40.173" v="148"/>
        <pc:sldMkLst>
          <pc:docMk/>
          <pc:sldMk cId="3704266668" sldId="280"/>
        </pc:sldMkLst>
        <pc:spChg chg="add mod">
          <ac:chgData name="LUZ ESTELA ARROYAVE VILLEGAS" userId="S::sst@umanizales.edu.co::be1b493e-9d36-4f17-80f3-6f88b0bef3d6" providerId="AD" clId="Web-{3E3AF896-18DF-6A8F-0DAF-86DD0D682E4F}" dt="2024-05-10T02:43:40.173" v="148"/>
          <ac:spMkLst>
            <pc:docMk/>
            <pc:sldMk cId="3704266668" sldId="280"/>
            <ac:spMk id="3" creationId="{8283593B-500D-0B9E-1BA3-1FFC3B75B373}"/>
          </ac:spMkLst>
        </pc:spChg>
      </pc:sldChg>
      <pc:sldChg chg="addSp modSp">
        <pc:chgData name="LUZ ESTELA ARROYAVE VILLEGAS" userId="S::sst@umanizales.edu.co::be1b493e-9d36-4f17-80f3-6f88b0bef3d6" providerId="AD" clId="Web-{3E3AF896-18DF-6A8F-0DAF-86DD0D682E4F}" dt="2024-05-10T02:43:40.173" v="148"/>
        <pc:sldMkLst>
          <pc:docMk/>
          <pc:sldMk cId="1671335025" sldId="281"/>
        </pc:sldMkLst>
        <pc:spChg chg="add mod">
          <ac:chgData name="LUZ ESTELA ARROYAVE VILLEGAS" userId="S::sst@umanizales.edu.co::be1b493e-9d36-4f17-80f3-6f88b0bef3d6" providerId="AD" clId="Web-{3E3AF896-18DF-6A8F-0DAF-86DD0D682E4F}" dt="2024-05-10T02:43:40.173" v="148"/>
          <ac:spMkLst>
            <pc:docMk/>
            <pc:sldMk cId="1671335025" sldId="281"/>
            <ac:spMk id="3" creationId="{BF9163BA-1F18-4D0F-981E-E6175D892B37}"/>
          </ac:spMkLst>
        </pc:spChg>
      </pc:sldChg>
      <pc:sldChg chg="addSp modSp">
        <pc:chgData name="LUZ ESTELA ARROYAVE VILLEGAS" userId="S::sst@umanizales.edu.co::be1b493e-9d36-4f17-80f3-6f88b0bef3d6" providerId="AD" clId="Web-{3E3AF896-18DF-6A8F-0DAF-86DD0D682E4F}" dt="2024-05-10T02:43:40.173" v="148"/>
        <pc:sldMkLst>
          <pc:docMk/>
          <pc:sldMk cId="308390661" sldId="282"/>
        </pc:sldMkLst>
        <pc:spChg chg="add mod">
          <ac:chgData name="LUZ ESTELA ARROYAVE VILLEGAS" userId="S::sst@umanizales.edu.co::be1b493e-9d36-4f17-80f3-6f88b0bef3d6" providerId="AD" clId="Web-{3E3AF896-18DF-6A8F-0DAF-86DD0D682E4F}" dt="2024-05-10T02:43:40.173" v="148"/>
          <ac:spMkLst>
            <pc:docMk/>
            <pc:sldMk cId="308390661" sldId="282"/>
            <ac:spMk id="3" creationId="{9AD23D34-91F8-BF36-2122-830A8AEFA1CE}"/>
          </ac:spMkLst>
        </pc:spChg>
      </pc:sldChg>
      <pc:sldChg chg="addSp modSp">
        <pc:chgData name="LUZ ESTELA ARROYAVE VILLEGAS" userId="S::sst@umanizales.edu.co::be1b493e-9d36-4f17-80f3-6f88b0bef3d6" providerId="AD" clId="Web-{3E3AF896-18DF-6A8F-0DAF-86DD0D682E4F}" dt="2024-05-10T02:43:40.173" v="148"/>
        <pc:sldMkLst>
          <pc:docMk/>
          <pc:sldMk cId="803917661" sldId="283"/>
        </pc:sldMkLst>
        <pc:spChg chg="add mod">
          <ac:chgData name="LUZ ESTELA ARROYAVE VILLEGAS" userId="S::sst@umanizales.edu.co::be1b493e-9d36-4f17-80f3-6f88b0bef3d6" providerId="AD" clId="Web-{3E3AF896-18DF-6A8F-0DAF-86DD0D682E4F}" dt="2024-05-10T02:43:40.173" v="148"/>
          <ac:spMkLst>
            <pc:docMk/>
            <pc:sldMk cId="803917661" sldId="283"/>
            <ac:spMk id="3" creationId="{0865F621-A5D8-ECC5-9573-A26942842AB3}"/>
          </ac:spMkLst>
        </pc:spChg>
      </pc:sldChg>
      <pc:sldChg chg="addSp modSp">
        <pc:chgData name="LUZ ESTELA ARROYAVE VILLEGAS" userId="S::sst@umanizales.edu.co::be1b493e-9d36-4f17-80f3-6f88b0bef3d6" providerId="AD" clId="Web-{3E3AF896-18DF-6A8F-0DAF-86DD0D682E4F}" dt="2024-05-10T02:43:40.173" v="148"/>
        <pc:sldMkLst>
          <pc:docMk/>
          <pc:sldMk cId="4281679282" sldId="284"/>
        </pc:sldMkLst>
        <pc:spChg chg="add mod">
          <ac:chgData name="LUZ ESTELA ARROYAVE VILLEGAS" userId="S::sst@umanizales.edu.co::be1b493e-9d36-4f17-80f3-6f88b0bef3d6" providerId="AD" clId="Web-{3E3AF896-18DF-6A8F-0DAF-86DD0D682E4F}" dt="2024-05-10T02:43:40.173" v="148"/>
          <ac:spMkLst>
            <pc:docMk/>
            <pc:sldMk cId="4281679282" sldId="284"/>
            <ac:spMk id="18" creationId="{3456DD2F-CE73-3C7B-FEF8-2A7EAA74D2C4}"/>
          </ac:spMkLst>
        </pc:spChg>
      </pc:sldChg>
      <pc:sldChg chg="addSp modSp">
        <pc:chgData name="LUZ ESTELA ARROYAVE VILLEGAS" userId="S::sst@umanizales.edu.co::be1b493e-9d36-4f17-80f3-6f88b0bef3d6" providerId="AD" clId="Web-{3E3AF896-18DF-6A8F-0DAF-86DD0D682E4F}" dt="2024-05-10T02:43:40.173" v="148"/>
        <pc:sldMkLst>
          <pc:docMk/>
          <pc:sldMk cId="4195339891" sldId="285"/>
        </pc:sldMkLst>
        <pc:spChg chg="add mod">
          <ac:chgData name="LUZ ESTELA ARROYAVE VILLEGAS" userId="S::sst@umanizales.edu.co::be1b493e-9d36-4f17-80f3-6f88b0bef3d6" providerId="AD" clId="Web-{3E3AF896-18DF-6A8F-0DAF-86DD0D682E4F}" dt="2024-05-10T02:43:40.173" v="148"/>
          <ac:spMkLst>
            <pc:docMk/>
            <pc:sldMk cId="4195339891" sldId="285"/>
            <ac:spMk id="3" creationId="{DC16EBD9-7F89-B6F9-60D8-4DFBCC3FE244}"/>
          </ac:spMkLst>
        </pc:spChg>
      </pc:sldChg>
      <pc:sldChg chg="addSp modSp">
        <pc:chgData name="LUZ ESTELA ARROYAVE VILLEGAS" userId="S::sst@umanizales.edu.co::be1b493e-9d36-4f17-80f3-6f88b0bef3d6" providerId="AD" clId="Web-{3E3AF896-18DF-6A8F-0DAF-86DD0D682E4F}" dt="2024-05-10T02:43:40.173" v="148"/>
        <pc:sldMkLst>
          <pc:docMk/>
          <pc:sldMk cId="3715816420" sldId="286"/>
        </pc:sldMkLst>
        <pc:spChg chg="add mod">
          <ac:chgData name="LUZ ESTELA ARROYAVE VILLEGAS" userId="S::sst@umanizales.edu.co::be1b493e-9d36-4f17-80f3-6f88b0bef3d6" providerId="AD" clId="Web-{3E3AF896-18DF-6A8F-0DAF-86DD0D682E4F}" dt="2024-05-10T02:43:40.173" v="148"/>
          <ac:spMkLst>
            <pc:docMk/>
            <pc:sldMk cId="3715816420" sldId="286"/>
            <ac:spMk id="3" creationId="{BE6F1890-997D-FFB7-0F8C-F1CF7A47B04F}"/>
          </ac:spMkLst>
        </pc:spChg>
      </pc:sldChg>
      <pc:sldChg chg="addSp modSp">
        <pc:chgData name="LUZ ESTELA ARROYAVE VILLEGAS" userId="S::sst@umanizales.edu.co::be1b493e-9d36-4f17-80f3-6f88b0bef3d6" providerId="AD" clId="Web-{3E3AF896-18DF-6A8F-0DAF-86DD0D682E4F}" dt="2024-05-10T02:43:40.173" v="148"/>
        <pc:sldMkLst>
          <pc:docMk/>
          <pc:sldMk cId="536383180" sldId="287"/>
        </pc:sldMkLst>
        <pc:spChg chg="add mod">
          <ac:chgData name="LUZ ESTELA ARROYAVE VILLEGAS" userId="S::sst@umanizales.edu.co::be1b493e-9d36-4f17-80f3-6f88b0bef3d6" providerId="AD" clId="Web-{3E3AF896-18DF-6A8F-0DAF-86DD0D682E4F}" dt="2024-05-10T02:43:40.173" v="148"/>
          <ac:spMkLst>
            <pc:docMk/>
            <pc:sldMk cId="536383180" sldId="287"/>
            <ac:spMk id="4" creationId="{88772882-8C75-00BC-2526-148C37D31819}"/>
          </ac:spMkLst>
        </pc:spChg>
      </pc:sldChg>
      <pc:sldChg chg="addSp modSp">
        <pc:chgData name="LUZ ESTELA ARROYAVE VILLEGAS" userId="S::sst@umanizales.edu.co::be1b493e-9d36-4f17-80f3-6f88b0bef3d6" providerId="AD" clId="Web-{3E3AF896-18DF-6A8F-0DAF-86DD0D682E4F}" dt="2024-05-10T02:43:40.173" v="148"/>
        <pc:sldMkLst>
          <pc:docMk/>
          <pc:sldMk cId="600509833" sldId="288"/>
        </pc:sldMkLst>
        <pc:spChg chg="add mod">
          <ac:chgData name="LUZ ESTELA ARROYAVE VILLEGAS" userId="S::sst@umanizales.edu.co::be1b493e-9d36-4f17-80f3-6f88b0bef3d6" providerId="AD" clId="Web-{3E3AF896-18DF-6A8F-0DAF-86DD0D682E4F}" dt="2024-05-10T02:43:40.173" v="148"/>
          <ac:spMkLst>
            <pc:docMk/>
            <pc:sldMk cId="600509833" sldId="288"/>
            <ac:spMk id="3" creationId="{D5D49FD3-78A6-AE55-2C4E-8A565505325A}"/>
          </ac:spMkLst>
        </pc:spChg>
      </pc:sldChg>
      <pc:sldChg chg="addSp modSp">
        <pc:chgData name="LUZ ESTELA ARROYAVE VILLEGAS" userId="S::sst@umanizales.edu.co::be1b493e-9d36-4f17-80f3-6f88b0bef3d6" providerId="AD" clId="Web-{3E3AF896-18DF-6A8F-0DAF-86DD0D682E4F}" dt="2024-05-10T02:43:40.173" v="148"/>
        <pc:sldMkLst>
          <pc:docMk/>
          <pc:sldMk cId="2601880613" sldId="289"/>
        </pc:sldMkLst>
        <pc:spChg chg="add mod">
          <ac:chgData name="LUZ ESTELA ARROYAVE VILLEGAS" userId="S::sst@umanizales.edu.co::be1b493e-9d36-4f17-80f3-6f88b0bef3d6" providerId="AD" clId="Web-{3E3AF896-18DF-6A8F-0DAF-86DD0D682E4F}" dt="2024-05-10T02:43:40.173" v="148"/>
          <ac:spMkLst>
            <pc:docMk/>
            <pc:sldMk cId="2601880613" sldId="289"/>
            <ac:spMk id="3" creationId="{A45D31ED-8788-3C3D-0764-F91B7613A795}"/>
          </ac:spMkLst>
        </pc:spChg>
        <pc:graphicFrameChg chg="mod modGraphic">
          <ac:chgData name="LUZ ESTELA ARROYAVE VILLEGAS" userId="S::sst@umanizales.edu.co::be1b493e-9d36-4f17-80f3-6f88b0bef3d6" providerId="AD" clId="Web-{3E3AF896-18DF-6A8F-0DAF-86DD0D682E4F}" dt="2024-05-10T02:10:48.638" v="11"/>
          <ac:graphicFrameMkLst>
            <pc:docMk/>
            <pc:sldMk cId="2601880613" sldId="289"/>
            <ac:graphicFrameMk id="15" creationId="{7AB31F65-B517-82D1-F053-2D58A973C540}"/>
          </ac:graphicFrameMkLst>
        </pc:graphicFrameChg>
        <pc:graphicFrameChg chg="mod modGraphic">
          <ac:chgData name="LUZ ESTELA ARROYAVE VILLEGAS" userId="S::sst@umanizales.edu.co::be1b493e-9d36-4f17-80f3-6f88b0bef3d6" providerId="AD" clId="Web-{3E3AF896-18DF-6A8F-0DAF-86DD0D682E4F}" dt="2024-05-10T02:10:55.529" v="15"/>
          <ac:graphicFrameMkLst>
            <pc:docMk/>
            <pc:sldMk cId="2601880613" sldId="289"/>
            <ac:graphicFrameMk id="25" creationId="{70E28FBE-03D6-677F-E827-3894DBB38DB5}"/>
          </ac:graphicFrameMkLst>
        </pc:graphicFrameChg>
      </pc:sldChg>
      <pc:sldChg chg="addSp delSp modSp">
        <pc:chgData name="LUZ ESTELA ARROYAVE VILLEGAS" userId="S::sst@umanizales.edu.co::be1b493e-9d36-4f17-80f3-6f88b0bef3d6" providerId="AD" clId="Web-{3E3AF896-18DF-6A8F-0DAF-86DD0D682E4F}" dt="2024-05-10T02:43:40.173" v="148"/>
        <pc:sldMkLst>
          <pc:docMk/>
          <pc:sldMk cId="779608758" sldId="290"/>
        </pc:sldMkLst>
        <pc:spChg chg="add mod">
          <ac:chgData name="LUZ ESTELA ARROYAVE VILLEGAS" userId="S::sst@umanizales.edu.co::be1b493e-9d36-4f17-80f3-6f88b0bef3d6" providerId="AD" clId="Web-{3E3AF896-18DF-6A8F-0DAF-86DD0D682E4F}" dt="2024-05-10T02:15:24.677" v="37" actId="20577"/>
          <ac:spMkLst>
            <pc:docMk/>
            <pc:sldMk cId="779608758" sldId="290"/>
            <ac:spMk id="6" creationId="{476B8C6A-2B40-E31A-699B-755F8694D50D}"/>
          </ac:spMkLst>
        </pc:spChg>
        <pc:spChg chg="add mod">
          <ac:chgData name="LUZ ESTELA ARROYAVE VILLEGAS" userId="S::sst@umanizales.edu.co::be1b493e-9d36-4f17-80f3-6f88b0bef3d6" providerId="AD" clId="Web-{3E3AF896-18DF-6A8F-0DAF-86DD0D682E4F}" dt="2024-05-10T02:17:12.023" v="45" actId="20577"/>
          <ac:spMkLst>
            <pc:docMk/>
            <pc:sldMk cId="779608758" sldId="290"/>
            <ac:spMk id="7" creationId="{6C4DF8DF-27CC-FB60-6E7D-1526D0FA3921}"/>
          </ac:spMkLst>
        </pc:spChg>
        <pc:spChg chg="add mod">
          <ac:chgData name="LUZ ESTELA ARROYAVE VILLEGAS" userId="S::sst@umanizales.edu.co::be1b493e-9d36-4f17-80f3-6f88b0bef3d6" providerId="AD" clId="Web-{3E3AF896-18DF-6A8F-0DAF-86DD0D682E4F}" dt="2024-05-10T02:43:40.173" v="148"/>
          <ac:spMkLst>
            <pc:docMk/>
            <pc:sldMk cId="779608758" sldId="290"/>
            <ac:spMk id="10" creationId="{56A2E0A3-D1F2-55F3-D6C7-0C7513EA0B51}"/>
          </ac:spMkLst>
        </pc:spChg>
        <pc:graphicFrameChg chg="add mod modGraphic">
          <ac:chgData name="LUZ ESTELA ARROYAVE VILLEGAS" userId="S::sst@umanizales.edu.co::be1b493e-9d36-4f17-80f3-6f88b0bef3d6" providerId="AD" clId="Web-{3E3AF896-18DF-6A8F-0DAF-86DD0D682E4F}" dt="2024-05-10T02:18:17.884" v="60"/>
          <ac:graphicFrameMkLst>
            <pc:docMk/>
            <pc:sldMk cId="779608758" sldId="290"/>
            <ac:graphicFrameMk id="9" creationId="{9CC59916-880C-0889-D312-F11CB11196C1}"/>
          </ac:graphicFrameMkLst>
        </pc:graphicFrameChg>
        <pc:picChg chg="add del mod">
          <ac:chgData name="LUZ ESTELA ARROYAVE VILLEGAS" userId="S::sst@umanizales.edu.co::be1b493e-9d36-4f17-80f3-6f88b0bef3d6" providerId="AD" clId="Web-{3E3AF896-18DF-6A8F-0DAF-86DD0D682E4F}" dt="2024-05-10T02:13:45.533" v="22"/>
          <ac:picMkLst>
            <pc:docMk/>
            <pc:sldMk cId="779608758" sldId="290"/>
            <ac:picMk id="3" creationId="{A31126A0-C1B9-CBE0-8E9F-E095E275C842}"/>
          </ac:picMkLst>
        </pc:picChg>
        <pc:picChg chg="add del mod">
          <ac:chgData name="LUZ ESTELA ARROYAVE VILLEGAS" userId="S::sst@umanizales.edu.co::be1b493e-9d36-4f17-80f3-6f88b0bef3d6" providerId="AD" clId="Web-{3E3AF896-18DF-6A8F-0DAF-86DD0D682E4F}" dt="2024-05-10T02:14:07.737" v="24"/>
          <ac:picMkLst>
            <pc:docMk/>
            <pc:sldMk cId="779608758" sldId="290"/>
            <ac:picMk id="4" creationId="{0A92DC7D-5ACD-EF73-67A3-393C62CEEFD1}"/>
          </ac:picMkLst>
        </pc:picChg>
        <pc:picChg chg="add del mod">
          <ac:chgData name="LUZ ESTELA ARROYAVE VILLEGAS" userId="S::sst@umanizales.edu.co::be1b493e-9d36-4f17-80f3-6f88b0bef3d6" providerId="AD" clId="Web-{3E3AF896-18DF-6A8F-0DAF-86DD0D682E4F}" dt="2024-05-10T02:14:30.722" v="26"/>
          <ac:picMkLst>
            <pc:docMk/>
            <pc:sldMk cId="779608758" sldId="290"/>
            <ac:picMk id="5" creationId="{57A6CD82-528F-6E0A-A352-2CDF3676EF20}"/>
          </ac:picMkLst>
        </pc:picChg>
      </pc:sldChg>
      <pc:sldChg chg="addSp modSp">
        <pc:chgData name="LUZ ESTELA ARROYAVE VILLEGAS" userId="S::sst@umanizales.edu.co::be1b493e-9d36-4f17-80f3-6f88b0bef3d6" providerId="AD" clId="Web-{3E3AF896-18DF-6A8F-0DAF-86DD0D682E4F}" dt="2024-05-10T02:43:40.173" v="148"/>
        <pc:sldMkLst>
          <pc:docMk/>
          <pc:sldMk cId="791276450" sldId="291"/>
        </pc:sldMkLst>
        <pc:spChg chg="add mod">
          <ac:chgData name="LUZ ESTELA ARROYAVE VILLEGAS" userId="S::sst@umanizales.edu.co::be1b493e-9d36-4f17-80f3-6f88b0bef3d6" providerId="AD" clId="Web-{3E3AF896-18DF-6A8F-0DAF-86DD0D682E4F}" dt="2024-05-10T02:43:40.173" v="148"/>
          <ac:spMkLst>
            <pc:docMk/>
            <pc:sldMk cId="791276450" sldId="291"/>
            <ac:spMk id="3" creationId="{202B4E37-D39F-C3BC-6AB0-BCD73376A98F}"/>
          </ac:spMkLst>
        </pc:spChg>
      </pc:sldChg>
      <pc:sldChg chg="addSp modSp">
        <pc:chgData name="LUZ ESTELA ARROYAVE VILLEGAS" userId="S::sst@umanizales.edu.co::be1b493e-9d36-4f17-80f3-6f88b0bef3d6" providerId="AD" clId="Web-{3E3AF896-18DF-6A8F-0DAF-86DD0D682E4F}" dt="2024-05-10T02:43:40.173" v="148"/>
        <pc:sldMkLst>
          <pc:docMk/>
          <pc:sldMk cId="1688680873" sldId="292"/>
        </pc:sldMkLst>
        <pc:spChg chg="add mod">
          <ac:chgData name="LUZ ESTELA ARROYAVE VILLEGAS" userId="S::sst@umanizales.edu.co::be1b493e-9d36-4f17-80f3-6f88b0bef3d6" providerId="AD" clId="Web-{3E3AF896-18DF-6A8F-0DAF-86DD0D682E4F}" dt="2024-05-10T02:43:40.173" v="148"/>
          <ac:spMkLst>
            <pc:docMk/>
            <pc:sldMk cId="1688680873" sldId="292"/>
            <ac:spMk id="3" creationId="{E26F03F0-7F10-5451-16D3-9B192F83C2EF}"/>
          </ac:spMkLst>
        </pc:spChg>
      </pc:sldChg>
      <pc:sldChg chg="addSp delSp modSp add mod replId setBg">
        <pc:chgData name="LUZ ESTELA ARROYAVE VILLEGAS" userId="S::sst@umanizales.edu.co::be1b493e-9d36-4f17-80f3-6f88b0bef3d6" providerId="AD" clId="Web-{3E3AF896-18DF-6A8F-0DAF-86DD0D682E4F}" dt="2024-05-10T02:43:40.173" v="148"/>
        <pc:sldMkLst>
          <pc:docMk/>
          <pc:sldMk cId="2879988422" sldId="293"/>
        </pc:sldMkLst>
        <pc:spChg chg="mod">
          <ac:chgData name="LUZ ESTELA ARROYAVE VILLEGAS" userId="S::sst@umanizales.edu.co::be1b493e-9d36-4f17-80f3-6f88b0bef3d6" providerId="AD" clId="Web-{3E3AF896-18DF-6A8F-0DAF-86DD0D682E4F}" dt="2024-05-10T02:21:43.811" v="80"/>
          <ac:spMkLst>
            <pc:docMk/>
            <pc:sldMk cId="2879988422" sldId="293"/>
            <ac:spMk id="2" creationId="{00000000-0000-0000-0000-000000000000}"/>
          </ac:spMkLst>
        </pc:spChg>
        <pc:spChg chg="add mod">
          <ac:chgData name="LUZ ESTELA ARROYAVE VILLEGAS" userId="S::sst@umanizales.edu.co::be1b493e-9d36-4f17-80f3-6f88b0bef3d6" providerId="AD" clId="Web-{3E3AF896-18DF-6A8F-0DAF-86DD0D682E4F}" dt="2024-05-10T02:21:43.811" v="80"/>
          <ac:spMkLst>
            <pc:docMk/>
            <pc:sldMk cId="2879988422" sldId="293"/>
            <ac:spMk id="3" creationId="{1ADAF7D1-4DF3-1DEF-9578-D7F6CFDF51BC}"/>
          </ac:spMkLst>
        </pc:spChg>
        <pc:spChg chg="del mod">
          <ac:chgData name="LUZ ESTELA ARROYAVE VILLEGAS" userId="S::sst@umanizales.edu.co::be1b493e-9d36-4f17-80f3-6f88b0bef3d6" providerId="AD" clId="Web-{3E3AF896-18DF-6A8F-0DAF-86DD0D682E4F}" dt="2024-05-10T02:18:51.463" v="63"/>
          <ac:spMkLst>
            <pc:docMk/>
            <pc:sldMk cId="2879988422" sldId="293"/>
            <ac:spMk id="6" creationId="{476B8C6A-2B40-E31A-699B-755F8694D50D}"/>
          </ac:spMkLst>
        </pc:spChg>
        <pc:spChg chg="del mod">
          <ac:chgData name="LUZ ESTELA ARROYAVE VILLEGAS" userId="S::sst@umanizales.edu.co::be1b493e-9d36-4f17-80f3-6f88b0bef3d6" providerId="AD" clId="Web-{3E3AF896-18DF-6A8F-0DAF-86DD0D682E4F}" dt="2024-05-10T02:18:58.385" v="65"/>
          <ac:spMkLst>
            <pc:docMk/>
            <pc:sldMk cId="2879988422" sldId="293"/>
            <ac:spMk id="7" creationId="{6C4DF8DF-27CC-FB60-6E7D-1526D0FA3921}"/>
          </ac:spMkLst>
        </pc:spChg>
        <pc:spChg chg="add del">
          <ac:chgData name="LUZ ESTELA ARROYAVE VILLEGAS" userId="S::sst@umanizales.edu.co::be1b493e-9d36-4f17-80f3-6f88b0bef3d6" providerId="AD" clId="Web-{3E3AF896-18DF-6A8F-0DAF-86DD0D682E4F}" dt="2024-05-10T02:21:43.811" v="80"/>
          <ac:spMkLst>
            <pc:docMk/>
            <pc:sldMk cId="2879988422" sldId="293"/>
            <ac:spMk id="8" creationId="{0E91F5CA-B392-444C-88E3-BF5BAAEBDEB0}"/>
          </ac:spMkLst>
        </pc:spChg>
        <pc:spChg chg="add mod">
          <ac:chgData name="LUZ ESTELA ARROYAVE VILLEGAS" userId="S::sst@umanizales.edu.co::be1b493e-9d36-4f17-80f3-6f88b0bef3d6" providerId="AD" clId="Web-{3E3AF896-18DF-6A8F-0DAF-86DD0D682E4F}" dt="2024-05-10T02:43:40.173" v="148"/>
          <ac:spMkLst>
            <pc:docMk/>
            <pc:sldMk cId="2879988422" sldId="293"/>
            <ac:spMk id="10" creationId="{3B77246E-5834-8B4D-D094-84D74B69D856}"/>
          </ac:spMkLst>
        </pc:spChg>
        <pc:spChg chg="add del">
          <ac:chgData name="LUZ ESTELA ARROYAVE VILLEGAS" userId="S::sst@umanizales.edu.co::be1b493e-9d36-4f17-80f3-6f88b0bef3d6" providerId="AD" clId="Web-{3E3AF896-18DF-6A8F-0DAF-86DD0D682E4F}" dt="2024-05-10T02:21:43.811" v="80"/>
          <ac:spMkLst>
            <pc:docMk/>
            <pc:sldMk cId="2879988422" sldId="293"/>
            <ac:spMk id="11" creationId="{DFCA2118-59A2-4310-A4B2-F2CBA821E842}"/>
          </ac:spMkLst>
        </pc:spChg>
        <pc:graphicFrameChg chg="del">
          <ac:chgData name="LUZ ESTELA ARROYAVE VILLEGAS" userId="S::sst@umanizales.edu.co::be1b493e-9d36-4f17-80f3-6f88b0bef3d6" providerId="AD" clId="Web-{3E3AF896-18DF-6A8F-0DAF-86DD0D682E4F}" dt="2024-05-10T02:19:00.729" v="66"/>
          <ac:graphicFrameMkLst>
            <pc:docMk/>
            <pc:sldMk cId="2879988422" sldId="293"/>
            <ac:graphicFrameMk id="9" creationId="{9CC59916-880C-0889-D312-F11CB11196C1}"/>
          </ac:graphicFrameMkLst>
        </pc:graphicFrameChg>
        <pc:picChg chg="add del mod">
          <ac:chgData name="LUZ ESTELA ARROYAVE VILLEGAS" userId="S::sst@umanizales.edu.co::be1b493e-9d36-4f17-80f3-6f88b0bef3d6" providerId="AD" clId="Web-{3E3AF896-18DF-6A8F-0DAF-86DD0D682E4F}" dt="2024-05-10T02:21:52.843" v="81"/>
          <ac:picMkLst>
            <pc:docMk/>
            <pc:sldMk cId="2879988422" sldId="293"/>
            <ac:picMk id="4" creationId="{44E9C491-1513-0850-FC9B-957AD5BC2BEA}"/>
          </ac:picMkLst>
        </pc:picChg>
        <pc:picChg chg="add mod">
          <ac:chgData name="LUZ ESTELA ARROYAVE VILLEGAS" userId="S::sst@umanizales.edu.co::be1b493e-9d36-4f17-80f3-6f88b0bef3d6" providerId="AD" clId="Web-{3E3AF896-18DF-6A8F-0DAF-86DD0D682E4F}" dt="2024-05-10T02:22:47.813" v="84" actId="14100"/>
          <ac:picMkLst>
            <pc:docMk/>
            <pc:sldMk cId="2879988422" sldId="293"/>
            <ac:picMk id="5" creationId="{1399DC27-FB64-03B4-3129-92E030421577}"/>
          </ac:picMkLst>
        </pc:picChg>
      </pc:sldChg>
      <pc:sldChg chg="addSp modSp add replId">
        <pc:chgData name="LUZ ESTELA ARROYAVE VILLEGAS" userId="S::sst@umanizales.edu.co::be1b493e-9d36-4f17-80f3-6f88b0bef3d6" providerId="AD" clId="Web-{3E3AF896-18DF-6A8F-0DAF-86DD0D682E4F}" dt="2024-05-10T02:43:40.173" v="148"/>
        <pc:sldMkLst>
          <pc:docMk/>
          <pc:sldMk cId="3445844778" sldId="294"/>
        </pc:sldMkLst>
        <pc:spChg chg="add mod">
          <ac:chgData name="LUZ ESTELA ARROYAVE VILLEGAS" userId="S::sst@umanizales.edu.co::be1b493e-9d36-4f17-80f3-6f88b0bef3d6" providerId="AD" clId="Web-{3E3AF896-18DF-6A8F-0DAF-86DD0D682E4F}" dt="2024-05-10T02:25:46.380" v="93" actId="14100"/>
          <ac:spMkLst>
            <pc:docMk/>
            <pc:sldMk cId="3445844778" sldId="294"/>
            <ac:spMk id="3" creationId="{62AD91A6-0649-B93B-3E5D-868E6D8D3881}"/>
          </ac:spMkLst>
        </pc:spChg>
        <pc:spChg chg="add mod">
          <ac:chgData name="LUZ ESTELA ARROYAVE VILLEGAS" userId="S::sst@umanizales.edu.co::be1b493e-9d36-4f17-80f3-6f88b0bef3d6" providerId="AD" clId="Web-{3E3AF896-18DF-6A8F-0DAF-86DD0D682E4F}" dt="2024-05-10T02:43:40.173" v="148"/>
          <ac:spMkLst>
            <pc:docMk/>
            <pc:sldMk cId="3445844778" sldId="294"/>
            <ac:spMk id="7" creationId="{90EB4AC3-AB6D-6804-4A4A-A8269625A9EA}"/>
          </ac:spMkLst>
        </pc:spChg>
        <pc:graphicFrameChg chg="add mod modGraphic">
          <ac:chgData name="LUZ ESTELA ARROYAVE VILLEGAS" userId="S::sst@umanizales.edu.co::be1b493e-9d36-4f17-80f3-6f88b0bef3d6" providerId="AD" clId="Web-{3E3AF896-18DF-6A8F-0DAF-86DD0D682E4F}" dt="2024-05-10T02:26:53.382" v="98"/>
          <ac:graphicFrameMkLst>
            <pc:docMk/>
            <pc:sldMk cId="3445844778" sldId="294"/>
            <ac:graphicFrameMk id="5" creationId="{AE9498A1-C311-5C84-66DC-15801DDE6965}"/>
          </ac:graphicFrameMkLst>
        </pc:graphicFrameChg>
        <pc:picChg chg="add mod">
          <ac:chgData name="LUZ ESTELA ARROYAVE VILLEGAS" userId="S::sst@umanizales.edu.co::be1b493e-9d36-4f17-80f3-6f88b0bef3d6" providerId="AD" clId="Web-{3E3AF896-18DF-6A8F-0DAF-86DD0D682E4F}" dt="2024-05-10T02:35:49.302" v="103" actId="1076"/>
          <ac:picMkLst>
            <pc:docMk/>
            <pc:sldMk cId="3445844778" sldId="294"/>
            <ac:picMk id="6" creationId="{20E58C48-1403-ED2A-A567-6007F2FFD7BC}"/>
          </ac:picMkLst>
        </pc:picChg>
      </pc:sldChg>
      <pc:sldChg chg="addSp delSp modSp add replId addAnim delAnim">
        <pc:chgData name="LUZ ESTELA ARROYAVE VILLEGAS" userId="S::sst@umanizales.edu.co::be1b493e-9d36-4f17-80f3-6f88b0bef3d6" providerId="AD" clId="Web-{3E3AF896-18DF-6A8F-0DAF-86DD0D682E4F}" dt="2024-05-10T03:10:14.030" v="497" actId="20577"/>
        <pc:sldMkLst>
          <pc:docMk/>
          <pc:sldMk cId="4230799499" sldId="295"/>
        </pc:sldMkLst>
        <pc:spChg chg="add mod">
          <ac:chgData name="LUZ ESTELA ARROYAVE VILLEGAS" userId="S::sst@umanizales.edu.co::be1b493e-9d36-4f17-80f3-6f88b0bef3d6" providerId="AD" clId="Web-{3E3AF896-18DF-6A8F-0DAF-86DD0D682E4F}" dt="2024-05-10T03:10:14.030" v="497" actId="20577"/>
          <ac:spMkLst>
            <pc:docMk/>
            <pc:sldMk cId="4230799499" sldId="295"/>
            <ac:spMk id="3" creationId="{FBA57828-1FCA-7A12-736E-40A93EA5B0F3}"/>
          </ac:spMkLst>
        </pc:spChg>
        <pc:spChg chg="add mod">
          <ac:chgData name="LUZ ESTELA ARROYAVE VILLEGAS" userId="S::sst@umanizales.edu.co::be1b493e-9d36-4f17-80f3-6f88b0bef3d6" providerId="AD" clId="Web-{3E3AF896-18DF-6A8F-0DAF-86DD0D682E4F}" dt="2024-05-10T02:43:40.173" v="148"/>
          <ac:spMkLst>
            <pc:docMk/>
            <pc:sldMk cId="4230799499" sldId="295"/>
            <ac:spMk id="4" creationId="{604CABDE-E8E5-5789-FF11-BF603858F402}"/>
          </ac:spMkLst>
        </pc:spChg>
        <pc:spChg chg="add mod">
          <ac:chgData name="LUZ ESTELA ARROYAVE VILLEGAS" userId="S::sst@umanizales.edu.co::be1b493e-9d36-4f17-80f3-6f88b0bef3d6" providerId="AD" clId="Web-{3E3AF896-18DF-6A8F-0DAF-86DD0D682E4F}" dt="2024-05-10T03:10:04.842" v="485" actId="20577"/>
          <ac:spMkLst>
            <pc:docMk/>
            <pc:sldMk cId="4230799499" sldId="295"/>
            <ac:spMk id="7" creationId="{68C46F0D-E05A-FDF5-9B39-C2AE25E5C017}"/>
          </ac:spMkLst>
        </pc:spChg>
        <pc:graphicFrameChg chg="add del mod modGraphic">
          <ac:chgData name="LUZ ESTELA ARROYAVE VILLEGAS" userId="S::sst@umanizales.edu.co::be1b493e-9d36-4f17-80f3-6f88b0bef3d6" providerId="AD" clId="Web-{3E3AF896-18DF-6A8F-0DAF-86DD0D682E4F}" dt="2024-05-10T02:58:30.806" v="334"/>
          <ac:graphicFrameMkLst>
            <pc:docMk/>
            <pc:sldMk cId="4230799499" sldId="295"/>
            <ac:graphicFrameMk id="6" creationId="{59C41013-C8CE-013B-D33E-573C15077CC3}"/>
          </ac:graphicFrameMkLst>
        </pc:graphicFrameChg>
        <pc:graphicFrameChg chg="add mod modGraphic">
          <ac:chgData name="LUZ ESTELA ARROYAVE VILLEGAS" userId="S::sst@umanizales.edu.co::be1b493e-9d36-4f17-80f3-6f88b0bef3d6" providerId="AD" clId="Web-{3E3AF896-18DF-6A8F-0DAF-86DD0D682E4F}" dt="2024-05-10T03:07:33.604" v="478"/>
          <ac:graphicFrameMkLst>
            <pc:docMk/>
            <pc:sldMk cId="4230799499" sldId="295"/>
            <ac:graphicFrameMk id="9" creationId="{63C4A787-7423-4410-41D8-36C1AE3E5616}"/>
          </ac:graphicFrameMkLst>
        </pc:graphicFrameChg>
      </pc:sldChg>
      <pc:sldChg chg="modSp new del">
        <pc:chgData name="LUZ ESTELA ARROYAVE VILLEGAS" userId="S::sst@umanizales.edu.co::be1b493e-9d36-4f17-80f3-6f88b0bef3d6" providerId="AD" clId="Web-{3E3AF896-18DF-6A8F-0DAF-86DD0D682E4F}" dt="2024-05-10T02:38:59.057" v="127"/>
        <pc:sldMkLst>
          <pc:docMk/>
          <pc:sldMk cId="1260802913" sldId="296"/>
        </pc:sldMkLst>
        <pc:spChg chg="mod">
          <ac:chgData name="LUZ ESTELA ARROYAVE VILLEGAS" userId="S::sst@umanizales.edu.co::be1b493e-9d36-4f17-80f3-6f88b0bef3d6" providerId="AD" clId="Web-{3E3AF896-18DF-6A8F-0DAF-86DD0D682E4F}" dt="2024-05-10T02:37:57.524" v="117" actId="20577"/>
          <ac:spMkLst>
            <pc:docMk/>
            <pc:sldMk cId="1260802913" sldId="296"/>
            <ac:spMk id="2" creationId="{92D50F6F-B9AB-4317-277C-EE430347F10A}"/>
          </ac:spMkLst>
        </pc:spChg>
      </pc:sldChg>
      <pc:sldChg chg="addSp delSp modSp add del mod replId setBg">
        <pc:chgData name="LUZ ESTELA ARROYAVE VILLEGAS" userId="S::sst@umanizales.edu.co::be1b493e-9d36-4f17-80f3-6f88b0bef3d6" providerId="AD" clId="Web-{3E3AF896-18DF-6A8F-0DAF-86DD0D682E4F}" dt="2024-05-10T02:58:04.790" v="331"/>
        <pc:sldMkLst>
          <pc:docMk/>
          <pc:sldMk cId="1502320775" sldId="296"/>
        </pc:sldMkLst>
        <pc:spChg chg="mod">
          <ac:chgData name="LUZ ESTELA ARROYAVE VILLEGAS" userId="S::sst@umanizales.edu.co::be1b493e-9d36-4f17-80f3-6f88b0bef3d6" providerId="AD" clId="Web-{3E3AF896-18DF-6A8F-0DAF-86DD0D682E4F}" dt="2024-05-10T02:47:35.383" v="217"/>
          <ac:spMkLst>
            <pc:docMk/>
            <pc:sldMk cId="1502320775" sldId="296"/>
            <ac:spMk id="2" creationId="{00000000-0000-0000-0000-000000000000}"/>
          </ac:spMkLst>
        </pc:spChg>
        <pc:spChg chg="del mod">
          <ac:chgData name="LUZ ESTELA ARROYAVE VILLEGAS" userId="S::sst@umanizales.edu.co::be1b493e-9d36-4f17-80f3-6f88b0bef3d6" providerId="AD" clId="Web-{3E3AF896-18DF-6A8F-0DAF-86DD0D682E4F}" dt="2024-05-10T02:39:09.338" v="130"/>
          <ac:spMkLst>
            <pc:docMk/>
            <pc:sldMk cId="1502320775" sldId="296"/>
            <ac:spMk id="3" creationId="{FBA57828-1FCA-7A12-736E-40A93EA5B0F3}"/>
          </ac:spMkLst>
        </pc:spChg>
        <pc:spChg chg="add mod">
          <ac:chgData name="LUZ ESTELA ARROYAVE VILLEGAS" userId="S::sst@umanizales.edu.co::be1b493e-9d36-4f17-80f3-6f88b0bef3d6" providerId="AD" clId="Web-{3E3AF896-18DF-6A8F-0DAF-86DD0D682E4F}" dt="2024-05-10T02:47:35.383" v="217"/>
          <ac:spMkLst>
            <pc:docMk/>
            <pc:sldMk cId="1502320775" sldId="296"/>
            <ac:spMk id="4" creationId="{1D5CB232-AEBC-507F-49DD-A577FAE49199}"/>
          </ac:spMkLst>
        </pc:spChg>
        <pc:spChg chg="add del mod">
          <ac:chgData name="LUZ ESTELA ARROYAVE VILLEGAS" userId="S::sst@umanizales.edu.co::be1b493e-9d36-4f17-80f3-6f88b0bef3d6" providerId="AD" clId="Web-{3E3AF896-18DF-6A8F-0DAF-86DD0D682E4F}" dt="2024-05-10T02:43:28.517" v="145"/>
          <ac:spMkLst>
            <pc:docMk/>
            <pc:sldMk cId="1502320775" sldId="296"/>
            <ac:spMk id="7" creationId="{50502073-CC2E-7267-1050-BCB64A1F7EAD}"/>
          </ac:spMkLst>
        </pc:spChg>
        <pc:spChg chg="add mod">
          <ac:chgData name="LUZ ESTELA ARROYAVE VILLEGAS" userId="S::sst@umanizales.edu.co::be1b493e-9d36-4f17-80f3-6f88b0bef3d6" providerId="AD" clId="Web-{3E3AF896-18DF-6A8F-0DAF-86DD0D682E4F}" dt="2024-05-10T02:47:35.383" v="217"/>
          <ac:spMkLst>
            <pc:docMk/>
            <pc:sldMk cId="1502320775" sldId="296"/>
            <ac:spMk id="8" creationId="{3AA3E45F-631C-B0AF-BCE1-AA2DFBC09CCB}"/>
          </ac:spMkLst>
        </pc:spChg>
        <pc:spChg chg="add del">
          <ac:chgData name="LUZ ESTELA ARROYAVE VILLEGAS" userId="S::sst@umanizales.edu.co::be1b493e-9d36-4f17-80f3-6f88b0bef3d6" providerId="AD" clId="Web-{3E3AF896-18DF-6A8F-0DAF-86DD0D682E4F}" dt="2024-05-10T02:47:03.851" v="206"/>
          <ac:spMkLst>
            <pc:docMk/>
            <pc:sldMk cId="1502320775" sldId="296"/>
            <ac:spMk id="15" creationId="{2EB492CD-616E-47F8-933B-5E2D952A0593}"/>
          </ac:spMkLst>
        </pc:spChg>
        <pc:spChg chg="add del">
          <ac:chgData name="LUZ ESTELA ARROYAVE VILLEGAS" userId="S::sst@umanizales.edu.co::be1b493e-9d36-4f17-80f3-6f88b0bef3d6" providerId="AD" clId="Web-{3E3AF896-18DF-6A8F-0DAF-86DD0D682E4F}" dt="2024-05-10T02:47:03.851" v="206"/>
          <ac:spMkLst>
            <pc:docMk/>
            <pc:sldMk cId="1502320775" sldId="296"/>
            <ac:spMk id="17" creationId="{59383CF9-23B5-4335-9B21-1791C4CF1C75}"/>
          </ac:spMkLst>
        </pc:spChg>
        <pc:spChg chg="add del">
          <ac:chgData name="LUZ ESTELA ARROYAVE VILLEGAS" userId="S::sst@umanizales.edu.co::be1b493e-9d36-4f17-80f3-6f88b0bef3d6" providerId="AD" clId="Web-{3E3AF896-18DF-6A8F-0DAF-86DD0D682E4F}" dt="2024-05-10T02:47:03.851" v="206"/>
          <ac:spMkLst>
            <pc:docMk/>
            <pc:sldMk cId="1502320775" sldId="296"/>
            <ac:spMk id="19" creationId="{0007FE00-9498-4706-B255-6437B0252C02}"/>
          </ac:spMkLst>
        </pc:spChg>
        <pc:spChg chg="add del">
          <ac:chgData name="LUZ ESTELA ARROYAVE VILLEGAS" userId="S::sst@umanizales.edu.co::be1b493e-9d36-4f17-80f3-6f88b0bef3d6" providerId="AD" clId="Web-{3E3AF896-18DF-6A8F-0DAF-86DD0D682E4F}" dt="2024-05-10T02:47:12.336" v="208"/>
          <ac:spMkLst>
            <pc:docMk/>
            <pc:sldMk cId="1502320775" sldId="296"/>
            <ac:spMk id="21" creationId="{2EB492CD-616E-47F8-933B-5E2D952A0593}"/>
          </ac:spMkLst>
        </pc:spChg>
        <pc:spChg chg="add del">
          <ac:chgData name="LUZ ESTELA ARROYAVE VILLEGAS" userId="S::sst@umanizales.edu.co::be1b493e-9d36-4f17-80f3-6f88b0bef3d6" providerId="AD" clId="Web-{3E3AF896-18DF-6A8F-0DAF-86DD0D682E4F}" dt="2024-05-10T02:47:12.336" v="208"/>
          <ac:spMkLst>
            <pc:docMk/>
            <pc:sldMk cId="1502320775" sldId="296"/>
            <ac:spMk id="22" creationId="{59383CF9-23B5-4335-9B21-1791C4CF1C75}"/>
          </ac:spMkLst>
        </pc:spChg>
        <pc:spChg chg="add del">
          <ac:chgData name="LUZ ESTELA ARROYAVE VILLEGAS" userId="S::sst@umanizales.edu.co::be1b493e-9d36-4f17-80f3-6f88b0bef3d6" providerId="AD" clId="Web-{3E3AF896-18DF-6A8F-0DAF-86DD0D682E4F}" dt="2024-05-10T02:47:12.336" v="208"/>
          <ac:spMkLst>
            <pc:docMk/>
            <pc:sldMk cId="1502320775" sldId="296"/>
            <ac:spMk id="23" creationId="{0007FE00-9498-4706-B255-6437B0252C02}"/>
          </ac:spMkLst>
        </pc:spChg>
        <pc:spChg chg="add del">
          <ac:chgData name="LUZ ESTELA ARROYAVE VILLEGAS" userId="S::sst@umanizales.edu.co::be1b493e-9d36-4f17-80f3-6f88b0bef3d6" providerId="AD" clId="Web-{3E3AF896-18DF-6A8F-0DAF-86DD0D682E4F}" dt="2024-05-10T02:47:15.367" v="210"/>
          <ac:spMkLst>
            <pc:docMk/>
            <pc:sldMk cId="1502320775" sldId="296"/>
            <ac:spMk id="25" creationId="{24D46527-8963-4773-8769-07E6ACE08487}"/>
          </ac:spMkLst>
        </pc:spChg>
        <pc:spChg chg="add del">
          <ac:chgData name="LUZ ESTELA ARROYAVE VILLEGAS" userId="S::sst@umanizales.edu.co::be1b493e-9d36-4f17-80f3-6f88b0bef3d6" providerId="AD" clId="Web-{3E3AF896-18DF-6A8F-0DAF-86DD0D682E4F}" dt="2024-05-10T02:47:15.367" v="210"/>
          <ac:spMkLst>
            <pc:docMk/>
            <pc:sldMk cId="1502320775" sldId="296"/>
            <ac:spMk id="26" creationId="{920E13D1-85D7-4BF3-9903-59216CB5AE14}"/>
          </ac:spMkLst>
        </pc:spChg>
        <pc:spChg chg="add del">
          <ac:chgData name="LUZ ESTELA ARROYAVE VILLEGAS" userId="S::sst@umanizales.edu.co::be1b493e-9d36-4f17-80f3-6f88b0bef3d6" providerId="AD" clId="Web-{3E3AF896-18DF-6A8F-0DAF-86DD0D682E4F}" dt="2024-05-10T02:47:25.414" v="212"/>
          <ac:spMkLst>
            <pc:docMk/>
            <pc:sldMk cId="1502320775" sldId="296"/>
            <ac:spMk id="28" creationId="{24D46527-8963-4773-8769-07E6ACE08487}"/>
          </ac:spMkLst>
        </pc:spChg>
        <pc:spChg chg="add del">
          <ac:chgData name="LUZ ESTELA ARROYAVE VILLEGAS" userId="S::sst@umanizales.edu.co::be1b493e-9d36-4f17-80f3-6f88b0bef3d6" providerId="AD" clId="Web-{3E3AF896-18DF-6A8F-0DAF-86DD0D682E4F}" dt="2024-05-10T02:47:25.414" v="212"/>
          <ac:spMkLst>
            <pc:docMk/>
            <pc:sldMk cId="1502320775" sldId="296"/>
            <ac:spMk id="29" creationId="{920E13D1-85D7-4BF3-9903-59216CB5AE14}"/>
          </ac:spMkLst>
        </pc:spChg>
        <pc:spChg chg="add">
          <ac:chgData name="LUZ ESTELA ARROYAVE VILLEGAS" userId="S::sst@umanizales.edu.co::be1b493e-9d36-4f17-80f3-6f88b0bef3d6" providerId="AD" clId="Web-{3E3AF896-18DF-6A8F-0DAF-86DD0D682E4F}" dt="2024-05-10T02:47:35.383" v="217"/>
          <ac:spMkLst>
            <pc:docMk/>
            <pc:sldMk cId="1502320775" sldId="296"/>
            <ac:spMk id="37" creationId="{24D46527-8963-4773-8769-07E6ACE08487}"/>
          </ac:spMkLst>
        </pc:spChg>
        <pc:spChg chg="add">
          <ac:chgData name="LUZ ESTELA ARROYAVE VILLEGAS" userId="S::sst@umanizales.edu.co::be1b493e-9d36-4f17-80f3-6f88b0bef3d6" providerId="AD" clId="Web-{3E3AF896-18DF-6A8F-0DAF-86DD0D682E4F}" dt="2024-05-10T02:47:35.383" v="217"/>
          <ac:spMkLst>
            <pc:docMk/>
            <pc:sldMk cId="1502320775" sldId="296"/>
            <ac:spMk id="38" creationId="{920E13D1-85D7-4BF3-9903-59216CB5AE14}"/>
          </ac:spMkLst>
        </pc:spChg>
        <pc:grpChg chg="add del">
          <ac:chgData name="LUZ ESTELA ARROYAVE VILLEGAS" userId="S::sst@umanizales.edu.co::be1b493e-9d36-4f17-80f3-6f88b0bef3d6" providerId="AD" clId="Web-{3E3AF896-18DF-6A8F-0DAF-86DD0D682E4F}" dt="2024-05-10T02:47:28.555" v="214"/>
          <ac:grpSpMkLst>
            <pc:docMk/>
            <pc:sldMk cId="1502320775" sldId="296"/>
            <ac:grpSpMk id="31" creationId="{C54A2A4D-19EF-3552-F383-6AD9587C8AFC}"/>
          </ac:grpSpMkLst>
        </pc:grpChg>
        <pc:grpChg chg="add del">
          <ac:chgData name="LUZ ESTELA ARROYAVE VILLEGAS" userId="S::sst@umanizales.edu.co::be1b493e-9d36-4f17-80f3-6f88b0bef3d6" providerId="AD" clId="Web-{3E3AF896-18DF-6A8F-0DAF-86DD0D682E4F}" dt="2024-05-10T02:47:35.321" v="216"/>
          <ac:grpSpMkLst>
            <pc:docMk/>
            <pc:sldMk cId="1502320775" sldId="296"/>
            <ac:grpSpMk id="34" creationId="{6258F736-B256-8039-9DC6-F4E49A5C5AD5}"/>
          </ac:grpSpMkLst>
        </pc:grpChg>
        <pc:graphicFrameChg chg="add del mod modGraphic">
          <ac:chgData name="LUZ ESTELA ARROYAVE VILLEGAS" userId="S::sst@umanizales.edu.co::be1b493e-9d36-4f17-80f3-6f88b0bef3d6" providerId="AD" clId="Web-{3E3AF896-18DF-6A8F-0DAF-86DD0D682E4F}" dt="2024-05-10T02:45:39.661" v="193"/>
          <ac:graphicFrameMkLst>
            <pc:docMk/>
            <pc:sldMk cId="1502320775" sldId="296"/>
            <ac:graphicFrameMk id="6" creationId="{A64E99EF-2092-E415-9433-81BA9359B3A9}"/>
          </ac:graphicFrameMkLst>
        </pc:graphicFrameChg>
        <pc:graphicFrameChg chg="add mod modGraphic">
          <ac:chgData name="LUZ ESTELA ARROYAVE VILLEGAS" userId="S::sst@umanizales.edu.co::be1b493e-9d36-4f17-80f3-6f88b0bef3d6" providerId="AD" clId="Web-{3E3AF896-18DF-6A8F-0DAF-86DD0D682E4F}" dt="2024-05-10T02:47:35.383" v="217"/>
          <ac:graphicFrameMkLst>
            <pc:docMk/>
            <pc:sldMk cId="1502320775" sldId="296"/>
            <ac:graphicFrameMk id="10" creationId="{1F10C692-D07F-64CC-8BBD-41F25E851280}"/>
          </ac:graphicFrameMkLst>
        </pc:graphicFrameChg>
      </pc:sldChg>
      <pc:sldMasterChg chg="mod modSldLayout">
        <pc:chgData name="LUZ ESTELA ARROYAVE VILLEGAS" userId="S::sst@umanizales.edu.co::be1b493e-9d36-4f17-80f3-6f88b0bef3d6" providerId="AD" clId="Web-{3E3AF896-18DF-6A8F-0DAF-86DD0D682E4F}" dt="2024-05-10T02:43:40.173" v="148"/>
        <pc:sldMasterMkLst>
          <pc:docMk/>
          <pc:sldMasterMk cId="1394185294" sldId="2147483648"/>
        </pc:sldMasterMkLst>
        <pc:sldLayoutChg chg="mod">
          <pc:chgData name="LUZ ESTELA ARROYAVE VILLEGAS" userId="S::sst@umanizales.edu.co::be1b493e-9d36-4f17-80f3-6f88b0bef3d6" providerId="AD" clId="Web-{3E3AF896-18DF-6A8F-0DAF-86DD0D682E4F}" dt="2024-05-10T02:43:40.173" v="148"/>
          <pc:sldLayoutMkLst>
            <pc:docMk/>
            <pc:sldMasterMk cId="1394185294" sldId="2147483648"/>
            <pc:sldLayoutMk cId="38676947" sldId="2147483649"/>
          </pc:sldLayoutMkLst>
        </pc:sldLayoutChg>
        <pc:sldLayoutChg chg="mod">
          <pc:chgData name="LUZ ESTELA ARROYAVE VILLEGAS" userId="S::sst@umanizales.edu.co::be1b493e-9d36-4f17-80f3-6f88b0bef3d6" providerId="AD" clId="Web-{3E3AF896-18DF-6A8F-0DAF-86DD0D682E4F}" dt="2024-05-10T02:43:40.173" v="148"/>
          <pc:sldLayoutMkLst>
            <pc:docMk/>
            <pc:sldMasterMk cId="1394185294" sldId="2147483648"/>
            <pc:sldLayoutMk cId="328438316" sldId="2147483650"/>
          </pc:sldLayoutMkLst>
        </pc:sldLayoutChg>
        <pc:sldLayoutChg chg="mod">
          <pc:chgData name="LUZ ESTELA ARROYAVE VILLEGAS" userId="S::sst@umanizales.edu.co::be1b493e-9d36-4f17-80f3-6f88b0bef3d6" providerId="AD" clId="Web-{3E3AF896-18DF-6A8F-0DAF-86DD0D682E4F}" dt="2024-05-10T02:43:40.173" v="148"/>
          <pc:sldLayoutMkLst>
            <pc:docMk/>
            <pc:sldMasterMk cId="1394185294" sldId="2147483648"/>
            <pc:sldLayoutMk cId="3626329606" sldId="2147483651"/>
          </pc:sldLayoutMkLst>
        </pc:sldLayoutChg>
        <pc:sldLayoutChg chg="mod">
          <pc:chgData name="LUZ ESTELA ARROYAVE VILLEGAS" userId="S::sst@umanizales.edu.co::be1b493e-9d36-4f17-80f3-6f88b0bef3d6" providerId="AD" clId="Web-{3E3AF896-18DF-6A8F-0DAF-86DD0D682E4F}" dt="2024-05-10T02:43:40.173" v="148"/>
          <pc:sldLayoutMkLst>
            <pc:docMk/>
            <pc:sldMasterMk cId="1394185294" sldId="2147483648"/>
            <pc:sldLayoutMk cId="52417006" sldId="2147483652"/>
          </pc:sldLayoutMkLst>
        </pc:sldLayoutChg>
        <pc:sldLayoutChg chg="mod">
          <pc:chgData name="LUZ ESTELA ARROYAVE VILLEGAS" userId="S::sst@umanizales.edu.co::be1b493e-9d36-4f17-80f3-6f88b0bef3d6" providerId="AD" clId="Web-{3E3AF896-18DF-6A8F-0DAF-86DD0D682E4F}" dt="2024-05-10T02:43:40.173" v="148"/>
          <pc:sldLayoutMkLst>
            <pc:docMk/>
            <pc:sldMasterMk cId="1394185294" sldId="2147483648"/>
            <pc:sldLayoutMk cId="1495158021" sldId="2147483653"/>
          </pc:sldLayoutMkLst>
        </pc:sldLayoutChg>
        <pc:sldLayoutChg chg="mod">
          <pc:chgData name="LUZ ESTELA ARROYAVE VILLEGAS" userId="S::sst@umanizales.edu.co::be1b493e-9d36-4f17-80f3-6f88b0bef3d6" providerId="AD" clId="Web-{3E3AF896-18DF-6A8F-0DAF-86DD0D682E4F}" dt="2024-05-10T02:43:40.173" v="148"/>
          <pc:sldLayoutMkLst>
            <pc:docMk/>
            <pc:sldMasterMk cId="1394185294" sldId="2147483648"/>
            <pc:sldLayoutMk cId="823345941" sldId="2147483654"/>
          </pc:sldLayoutMkLst>
        </pc:sldLayoutChg>
        <pc:sldLayoutChg chg="mod">
          <pc:chgData name="LUZ ESTELA ARROYAVE VILLEGAS" userId="S::sst@umanizales.edu.co::be1b493e-9d36-4f17-80f3-6f88b0bef3d6" providerId="AD" clId="Web-{3E3AF896-18DF-6A8F-0DAF-86DD0D682E4F}" dt="2024-05-10T02:43:40.173" v="148"/>
          <pc:sldLayoutMkLst>
            <pc:docMk/>
            <pc:sldMasterMk cId="1394185294" sldId="2147483648"/>
            <pc:sldLayoutMk cId="2519682708" sldId="2147483655"/>
          </pc:sldLayoutMkLst>
        </pc:sldLayoutChg>
        <pc:sldLayoutChg chg="mod">
          <pc:chgData name="LUZ ESTELA ARROYAVE VILLEGAS" userId="S::sst@umanizales.edu.co::be1b493e-9d36-4f17-80f3-6f88b0bef3d6" providerId="AD" clId="Web-{3E3AF896-18DF-6A8F-0DAF-86DD0D682E4F}" dt="2024-05-10T02:43:40.173" v="148"/>
          <pc:sldLayoutMkLst>
            <pc:docMk/>
            <pc:sldMasterMk cId="1394185294" sldId="2147483648"/>
            <pc:sldLayoutMk cId="273633024" sldId="2147483656"/>
          </pc:sldLayoutMkLst>
        </pc:sldLayoutChg>
        <pc:sldLayoutChg chg="mod">
          <pc:chgData name="LUZ ESTELA ARROYAVE VILLEGAS" userId="S::sst@umanizales.edu.co::be1b493e-9d36-4f17-80f3-6f88b0bef3d6" providerId="AD" clId="Web-{3E3AF896-18DF-6A8F-0DAF-86DD0D682E4F}" dt="2024-05-10T02:43:40.173" v="148"/>
          <pc:sldLayoutMkLst>
            <pc:docMk/>
            <pc:sldMasterMk cId="1394185294" sldId="2147483648"/>
            <pc:sldLayoutMk cId="2999761025" sldId="2147483657"/>
          </pc:sldLayoutMkLst>
        </pc:sldLayoutChg>
        <pc:sldLayoutChg chg="mod">
          <pc:chgData name="LUZ ESTELA ARROYAVE VILLEGAS" userId="S::sst@umanizales.edu.co::be1b493e-9d36-4f17-80f3-6f88b0bef3d6" providerId="AD" clId="Web-{3E3AF896-18DF-6A8F-0DAF-86DD0D682E4F}" dt="2024-05-10T02:43:40.173" v="148"/>
          <pc:sldLayoutMkLst>
            <pc:docMk/>
            <pc:sldMasterMk cId="1394185294" sldId="2147483648"/>
            <pc:sldLayoutMk cId="3025285918" sldId="2147483658"/>
          </pc:sldLayoutMkLst>
        </pc:sldLayoutChg>
        <pc:sldLayoutChg chg="mod">
          <pc:chgData name="LUZ ESTELA ARROYAVE VILLEGAS" userId="S::sst@umanizales.edu.co::be1b493e-9d36-4f17-80f3-6f88b0bef3d6" providerId="AD" clId="Web-{3E3AF896-18DF-6A8F-0DAF-86DD0D682E4F}" dt="2024-05-10T02:43:40.173" v="148"/>
          <pc:sldLayoutMkLst>
            <pc:docMk/>
            <pc:sldMasterMk cId="1394185294" sldId="2147483648"/>
            <pc:sldLayoutMk cId="1836058618" sldId="2147483659"/>
          </pc:sldLayoutMkLst>
        </pc:sldLayoutChg>
      </pc:sldMasterChg>
    </pc:docChg>
  </pc:docChgLst>
  <pc:docChgLst>
    <pc:chgData name="medicogeneral3ipspausa@gmail.com" userId="S::urn:spo:guest#medicogeneral3ipspausa@gmail.com::" providerId="AD" clId="Web-{6E9C8D51-9CA7-3628-1211-66833ABB00CB}"/>
    <pc:docChg chg="addSld delSld modSld">
      <pc:chgData name="medicogeneral3ipspausa@gmail.com" userId="S::urn:spo:guest#medicogeneral3ipspausa@gmail.com::" providerId="AD" clId="Web-{6E9C8D51-9CA7-3628-1211-66833ABB00CB}" dt="2024-05-08T22:45:20.100" v="2447" actId="20577"/>
      <pc:docMkLst>
        <pc:docMk/>
      </pc:docMkLst>
      <pc:sldChg chg="modSp">
        <pc:chgData name="medicogeneral3ipspausa@gmail.com" userId="S::urn:spo:guest#medicogeneral3ipspausa@gmail.com::" providerId="AD" clId="Web-{6E9C8D51-9CA7-3628-1211-66833ABB00CB}" dt="2024-05-08T20:46:13.009" v="133" actId="20577"/>
        <pc:sldMkLst>
          <pc:docMk/>
          <pc:sldMk cId="434488878" sldId="258"/>
        </pc:sldMkLst>
        <pc:spChg chg="mod">
          <ac:chgData name="medicogeneral3ipspausa@gmail.com" userId="S::urn:spo:guest#medicogeneral3ipspausa@gmail.com::" providerId="AD" clId="Web-{6E9C8D51-9CA7-3628-1211-66833ABB00CB}" dt="2024-05-08T20:46:13.009" v="133" actId="20577"/>
          <ac:spMkLst>
            <pc:docMk/>
            <pc:sldMk cId="434488878" sldId="258"/>
            <ac:spMk id="7" creationId="{00000000-0000-0000-0000-000000000000}"/>
          </ac:spMkLst>
        </pc:spChg>
      </pc:sldChg>
      <pc:sldChg chg="new del">
        <pc:chgData name="medicogeneral3ipspausa@gmail.com" userId="S::urn:spo:guest#medicogeneral3ipspausa@gmail.com::" providerId="AD" clId="Web-{6E9C8D51-9CA7-3628-1211-66833ABB00CB}" dt="2024-05-08T20:53:56.503" v="472"/>
        <pc:sldMkLst>
          <pc:docMk/>
          <pc:sldMk cId="113184785" sldId="276"/>
        </pc:sldMkLst>
      </pc:sldChg>
      <pc:sldChg chg="modSp add replId">
        <pc:chgData name="medicogeneral3ipspausa@gmail.com" userId="S::urn:spo:guest#medicogeneral3ipspausa@gmail.com::" providerId="AD" clId="Web-{6E9C8D51-9CA7-3628-1211-66833ABB00CB}" dt="2024-05-08T22:45:20.100" v="2447" actId="20577"/>
        <pc:sldMkLst>
          <pc:docMk/>
          <pc:sldMk cId="525777618" sldId="277"/>
        </pc:sldMkLst>
        <pc:spChg chg="mod">
          <ac:chgData name="medicogeneral3ipspausa@gmail.com" userId="S::urn:spo:guest#medicogeneral3ipspausa@gmail.com::" providerId="AD" clId="Web-{6E9C8D51-9CA7-3628-1211-66833ABB00CB}" dt="2024-05-08T22:45:20.100" v="2447" actId="20577"/>
          <ac:spMkLst>
            <pc:docMk/>
            <pc:sldMk cId="525777618" sldId="277"/>
            <ac:spMk id="7" creationId="{00000000-0000-0000-0000-000000000000}"/>
          </ac:spMkLst>
        </pc:spChg>
      </pc:sldChg>
      <pc:sldChg chg="modSp add replId">
        <pc:chgData name="medicogeneral3ipspausa@gmail.com" userId="S::urn:spo:guest#medicogeneral3ipspausa@gmail.com::" providerId="AD" clId="Web-{6E9C8D51-9CA7-3628-1211-66833ABB00CB}" dt="2024-05-08T21:12:30.011" v="882" actId="20577"/>
        <pc:sldMkLst>
          <pc:docMk/>
          <pc:sldMk cId="1591698479" sldId="278"/>
        </pc:sldMkLst>
        <pc:spChg chg="mod">
          <ac:chgData name="medicogeneral3ipspausa@gmail.com" userId="S::urn:spo:guest#medicogeneral3ipspausa@gmail.com::" providerId="AD" clId="Web-{6E9C8D51-9CA7-3628-1211-66833ABB00CB}" dt="2024-05-08T21:12:30.011" v="882" actId="20577"/>
          <ac:spMkLst>
            <pc:docMk/>
            <pc:sldMk cId="1591698479" sldId="278"/>
            <ac:spMk id="7" creationId="{00000000-0000-0000-0000-000000000000}"/>
          </ac:spMkLst>
        </pc:spChg>
      </pc:sldChg>
      <pc:sldChg chg="modSp add replId">
        <pc:chgData name="medicogeneral3ipspausa@gmail.com" userId="S::urn:spo:guest#medicogeneral3ipspausa@gmail.com::" providerId="AD" clId="Web-{6E9C8D51-9CA7-3628-1211-66833ABB00CB}" dt="2024-05-08T21:59:24.445" v="1499" actId="20577"/>
        <pc:sldMkLst>
          <pc:docMk/>
          <pc:sldMk cId="4001645116" sldId="279"/>
        </pc:sldMkLst>
        <pc:spChg chg="mod">
          <ac:chgData name="medicogeneral3ipspausa@gmail.com" userId="S::urn:spo:guest#medicogeneral3ipspausa@gmail.com::" providerId="AD" clId="Web-{6E9C8D51-9CA7-3628-1211-66833ABB00CB}" dt="2024-05-08T21:59:24.445" v="1499" actId="20577"/>
          <ac:spMkLst>
            <pc:docMk/>
            <pc:sldMk cId="4001645116" sldId="279"/>
            <ac:spMk id="7" creationId="{00000000-0000-0000-0000-000000000000}"/>
          </ac:spMkLst>
        </pc:spChg>
      </pc:sldChg>
      <pc:sldChg chg="modSp add replId">
        <pc:chgData name="medicogeneral3ipspausa@gmail.com" userId="S::urn:spo:guest#medicogeneral3ipspausa@gmail.com::" providerId="AD" clId="Web-{6E9C8D51-9CA7-3628-1211-66833ABB00CB}" dt="2024-05-08T22:18:17.874" v="1947" actId="20577"/>
        <pc:sldMkLst>
          <pc:docMk/>
          <pc:sldMk cId="3704266668" sldId="280"/>
        </pc:sldMkLst>
        <pc:spChg chg="mod">
          <ac:chgData name="medicogeneral3ipspausa@gmail.com" userId="S::urn:spo:guest#medicogeneral3ipspausa@gmail.com::" providerId="AD" clId="Web-{6E9C8D51-9CA7-3628-1211-66833ABB00CB}" dt="2024-05-08T22:18:17.874" v="1947" actId="20577"/>
          <ac:spMkLst>
            <pc:docMk/>
            <pc:sldMk cId="3704266668" sldId="280"/>
            <ac:spMk id="7" creationId="{00000000-0000-0000-0000-000000000000}"/>
          </ac:spMkLst>
        </pc:spChg>
      </pc:sldChg>
      <pc:sldChg chg="modSp add replId">
        <pc:chgData name="medicogeneral3ipspausa@gmail.com" userId="S::urn:spo:guest#medicogeneral3ipspausa@gmail.com::" providerId="AD" clId="Web-{6E9C8D51-9CA7-3628-1211-66833ABB00CB}" dt="2024-05-08T22:42:31.266" v="2385" actId="20577"/>
        <pc:sldMkLst>
          <pc:docMk/>
          <pc:sldMk cId="1671335025" sldId="281"/>
        </pc:sldMkLst>
        <pc:spChg chg="mod">
          <ac:chgData name="medicogeneral3ipspausa@gmail.com" userId="S::urn:spo:guest#medicogeneral3ipspausa@gmail.com::" providerId="AD" clId="Web-{6E9C8D51-9CA7-3628-1211-66833ABB00CB}" dt="2024-05-08T22:42:31.266" v="2385" actId="20577"/>
          <ac:spMkLst>
            <pc:docMk/>
            <pc:sldMk cId="1671335025" sldId="281"/>
            <ac:spMk id="7" creationId="{00000000-0000-0000-0000-000000000000}"/>
          </ac:spMkLst>
        </pc:spChg>
      </pc:sldChg>
    </pc:docChg>
  </pc:docChgLst>
  <pc:docChgLst>
    <pc:chgData name="Gestion Ambiental Universidad de Manizales" userId="S::gestion_ambiental@umanizales.edu.co::d8a7d871-3afd-4d85-a349-e5040e86a5e1" providerId="AD" clId="Web-{303AEEA8-BF2B-DE70-3B4B-4A23ABB82ACE}"/>
    <pc:docChg chg="addSld modSld">
      <pc:chgData name="Gestion Ambiental Universidad de Manizales" userId="S::gestion_ambiental@umanizales.edu.co::d8a7d871-3afd-4d85-a349-e5040e86a5e1" providerId="AD" clId="Web-{303AEEA8-BF2B-DE70-3B4B-4A23ABB82ACE}" dt="2024-05-09T19:12:43.058" v="78" actId="1076"/>
      <pc:docMkLst>
        <pc:docMk/>
      </pc:docMkLst>
      <pc:sldChg chg="addSp delSp modSp">
        <pc:chgData name="Gestion Ambiental Universidad de Manizales" userId="S::gestion_ambiental@umanizales.edu.co::d8a7d871-3afd-4d85-a349-e5040e86a5e1" providerId="AD" clId="Web-{303AEEA8-BF2B-DE70-3B4B-4A23ABB82ACE}" dt="2024-05-09T19:06:22.064" v="23" actId="1076"/>
        <pc:sldMkLst>
          <pc:docMk/>
          <pc:sldMk cId="4056403764" sldId="270"/>
        </pc:sldMkLst>
        <pc:spChg chg="del mod">
          <ac:chgData name="Gestion Ambiental Universidad de Manizales" userId="S::gestion_ambiental@umanizales.edu.co::d8a7d871-3afd-4d85-a349-e5040e86a5e1" providerId="AD" clId="Web-{303AEEA8-BF2B-DE70-3B4B-4A23ABB82ACE}" dt="2024-05-09T19:05:45.641" v="2"/>
          <ac:spMkLst>
            <pc:docMk/>
            <pc:sldMk cId="4056403764" sldId="270"/>
            <ac:spMk id="4" creationId="{AD544B51-790D-7F9E-F733-56923B704213}"/>
          </ac:spMkLst>
        </pc:spChg>
        <pc:spChg chg="add mod">
          <ac:chgData name="Gestion Ambiental Universidad de Manizales" userId="S::gestion_ambiental@umanizales.edu.co::d8a7d871-3afd-4d85-a349-e5040e86a5e1" providerId="AD" clId="Web-{303AEEA8-BF2B-DE70-3B4B-4A23ABB82ACE}" dt="2024-05-09T19:06:18.220" v="21" actId="20577"/>
          <ac:spMkLst>
            <pc:docMk/>
            <pc:sldMk cId="4056403764" sldId="270"/>
            <ac:spMk id="7" creationId="{F8471A3C-6384-F550-97A9-3E1F392DE862}"/>
          </ac:spMkLst>
        </pc:spChg>
        <pc:spChg chg="del mod">
          <ac:chgData name="Gestion Ambiental Universidad de Manizales" userId="S::gestion_ambiental@umanizales.edu.co::d8a7d871-3afd-4d85-a349-e5040e86a5e1" providerId="AD" clId="Web-{303AEEA8-BF2B-DE70-3B4B-4A23ABB82ACE}" dt="2024-05-09T19:05:47.719" v="5"/>
          <ac:spMkLst>
            <pc:docMk/>
            <pc:sldMk cId="4056403764" sldId="270"/>
            <ac:spMk id="13" creationId="{C43E82CC-AEE9-3C7F-D35F-B54D3AA75D20}"/>
          </ac:spMkLst>
        </pc:spChg>
        <pc:picChg chg="add mod">
          <ac:chgData name="Gestion Ambiental Universidad de Manizales" userId="S::gestion_ambiental@umanizales.edu.co::d8a7d871-3afd-4d85-a349-e5040e86a5e1" providerId="AD" clId="Web-{303AEEA8-BF2B-DE70-3B4B-4A23ABB82ACE}" dt="2024-05-09T19:06:22.064" v="23" actId="1076"/>
          <ac:picMkLst>
            <pc:docMk/>
            <pc:sldMk cId="4056403764" sldId="270"/>
            <ac:picMk id="3" creationId="{6025EF71-3574-4550-0EC0-C57DDE3D7CD8}"/>
          </ac:picMkLst>
        </pc:picChg>
        <pc:picChg chg="del">
          <ac:chgData name="Gestion Ambiental Universidad de Manizales" userId="S::gestion_ambiental@umanizales.edu.co::d8a7d871-3afd-4d85-a349-e5040e86a5e1" providerId="AD" clId="Web-{303AEEA8-BF2B-DE70-3B4B-4A23ABB82ACE}" dt="2024-05-09T19:05:49.156" v="10"/>
          <ac:picMkLst>
            <pc:docMk/>
            <pc:sldMk cId="4056403764" sldId="270"/>
            <ac:picMk id="8" creationId="{ECF8AD4C-7BD9-11E4-276F-810342F50F83}"/>
          </ac:picMkLst>
        </pc:picChg>
        <pc:picChg chg="del">
          <ac:chgData name="Gestion Ambiental Universidad de Manizales" userId="S::gestion_ambiental@umanizales.edu.co::d8a7d871-3afd-4d85-a349-e5040e86a5e1" providerId="AD" clId="Web-{303AEEA8-BF2B-DE70-3B4B-4A23ABB82ACE}" dt="2024-05-09T19:05:49.156" v="9"/>
          <ac:picMkLst>
            <pc:docMk/>
            <pc:sldMk cId="4056403764" sldId="270"/>
            <ac:picMk id="9" creationId="{9283BCCF-3A3F-DE2F-F033-DC6425C15C0D}"/>
          </ac:picMkLst>
        </pc:picChg>
        <pc:picChg chg="del">
          <ac:chgData name="Gestion Ambiental Universidad de Manizales" userId="S::gestion_ambiental@umanizales.edu.co::d8a7d871-3afd-4d85-a349-e5040e86a5e1" providerId="AD" clId="Web-{303AEEA8-BF2B-DE70-3B4B-4A23ABB82ACE}" dt="2024-05-09T19:05:49.156" v="8"/>
          <ac:picMkLst>
            <pc:docMk/>
            <pc:sldMk cId="4056403764" sldId="270"/>
            <ac:picMk id="10" creationId="{55E63A06-3B84-77C7-0C19-231CCB23F104}"/>
          </ac:picMkLst>
        </pc:picChg>
        <pc:picChg chg="del">
          <ac:chgData name="Gestion Ambiental Universidad de Manizales" userId="S::gestion_ambiental@umanizales.edu.co::d8a7d871-3afd-4d85-a349-e5040e86a5e1" providerId="AD" clId="Web-{303AEEA8-BF2B-DE70-3B4B-4A23ABB82ACE}" dt="2024-05-09T19:05:49.156" v="7"/>
          <ac:picMkLst>
            <pc:docMk/>
            <pc:sldMk cId="4056403764" sldId="270"/>
            <ac:picMk id="11" creationId="{AE3324FD-8DE1-27DF-EBD6-1ED637D7E31B}"/>
          </ac:picMkLst>
        </pc:picChg>
        <pc:cxnChg chg="del">
          <ac:chgData name="Gestion Ambiental Universidad de Manizales" userId="S::gestion_ambiental@umanizales.edu.co::d8a7d871-3afd-4d85-a349-e5040e86a5e1" providerId="AD" clId="Web-{303AEEA8-BF2B-DE70-3B4B-4A23ABB82ACE}" dt="2024-05-09T19:05:49.156" v="6"/>
          <ac:cxnSpMkLst>
            <pc:docMk/>
            <pc:sldMk cId="4056403764" sldId="270"/>
            <ac:cxnSpMk id="12" creationId="{F4369C97-1A3A-4DF5-6915-D52EF09FFCCF}"/>
          </ac:cxnSpMkLst>
        </pc:cxnChg>
      </pc:sldChg>
      <pc:sldChg chg="addSp delSp modSp add replId">
        <pc:chgData name="Gestion Ambiental Universidad de Manizales" userId="S::gestion_ambiental@umanizales.edu.co::d8a7d871-3afd-4d85-a349-e5040e86a5e1" providerId="AD" clId="Web-{303AEEA8-BF2B-DE70-3B4B-4A23ABB82ACE}" dt="2024-05-09T19:12:43.058" v="78" actId="1076"/>
        <pc:sldMkLst>
          <pc:docMk/>
          <pc:sldMk cId="4195339891" sldId="285"/>
        </pc:sldMkLst>
        <pc:spChg chg="del">
          <ac:chgData name="Gestion Ambiental Universidad de Manizales" userId="S::gestion_ambiental@umanizales.edu.co::d8a7d871-3afd-4d85-a349-e5040e86a5e1" providerId="AD" clId="Web-{303AEEA8-BF2B-DE70-3B4B-4A23ABB82ACE}" dt="2024-05-09T19:06:31.923" v="30"/>
          <ac:spMkLst>
            <pc:docMk/>
            <pc:sldMk cId="4195339891" sldId="285"/>
            <ac:spMk id="6" creationId="{B78D183B-3086-4821-60D4-00F90D23C587}"/>
          </ac:spMkLst>
        </pc:spChg>
        <pc:spChg chg="add mod">
          <ac:chgData name="Gestion Ambiental Universidad de Manizales" userId="S::gestion_ambiental@umanizales.edu.co::d8a7d871-3afd-4d85-a349-e5040e86a5e1" providerId="AD" clId="Web-{303AEEA8-BF2B-DE70-3B4B-4A23ABB82ACE}" dt="2024-05-09T19:12:39.855" v="76" actId="20577"/>
          <ac:spMkLst>
            <pc:docMk/>
            <pc:sldMk cId="4195339891" sldId="285"/>
            <ac:spMk id="8" creationId="{539DEF73-69DD-E615-4793-D65837A33144}"/>
          </ac:spMkLst>
        </pc:spChg>
        <pc:graphicFrameChg chg="del mod modGraphic">
          <ac:chgData name="Gestion Ambiental Universidad de Manizales" userId="S::gestion_ambiental@umanizales.edu.co::d8a7d871-3afd-4d85-a349-e5040e86a5e1" providerId="AD" clId="Web-{303AEEA8-BF2B-DE70-3B4B-4A23ABB82ACE}" dt="2024-05-09T19:06:31.923" v="29"/>
          <ac:graphicFrameMkLst>
            <pc:docMk/>
            <pc:sldMk cId="4195339891" sldId="285"/>
            <ac:graphicFrameMk id="9" creationId="{B32725B1-C6FD-FA02-FECD-05754A97234E}"/>
          </ac:graphicFrameMkLst>
        </pc:graphicFrameChg>
        <pc:graphicFrameChg chg="del">
          <ac:chgData name="Gestion Ambiental Universidad de Manizales" userId="S::gestion_ambiental@umanizales.edu.co::d8a7d871-3afd-4d85-a349-e5040e86a5e1" providerId="AD" clId="Web-{303AEEA8-BF2B-DE70-3B4B-4A23ABB82ACE}" dt="2024-05-09T19:06:31.923" v="28"/>
          <ac:graphicFrameMkLst>
            <pc:docMk/>
            <pc:sldMk cId="4195339891" sldId="285"/>
            <ac:graphicFrameMk id="11" creationId="{0367CA4C-4A9D-30DD-E862-08971AD3F249}"/>
          </ac:graphicFrameMkLst>
        </pc:graphicFrameChg>
        <pc:picChg chg="add mod">
          <ac:chgData name="Gestion Ambiental Universidad de Manizales" userId="S::gestion_ambiental@umanizales.edu.co::d8a7d871-3afd-4d85-a349-e5040e86a5e1" providerId="AD" clId="Web-{303AEEA8-BF2B-DE70-3B4B-4A23ABB82ACE}" dt="2024-05-09T19:12:43.058" v="78" actId="1076"/>
          <ac:picMkLst>
            <pc:docMk/>
            <pc:sldMk cId="4195339891" sldId="285"/>
            <ac:picMk id="3" creationId="{A9D5526C-FE90-11C7-ECB9-BA883B232AE0}"/>
          </ac:picMkLst>
        </pc:picChg>
        <pc:picChg chg="del">
          <ac:chgData name="Gestion Ambiental Universidad de Manizales" userId="S::gestion_ambiental@umanizales.edu.co::d8a7d871-3afd-4d85-a349-e5040e86a5e1" providerId="AD" clId="Web-{303AEEA8-BF2B-DE70-3B4B-4A23ABB82ACE}" dt="2024-05-09T19:06:31.923" v="31"/>
          <ac:picMkLst>
            <pc:docMk/>
            <pc:sldMk cId="4195339891" sldId="285"/>
            <ac:picMk id="4" creationId="{D852D685-7DA1-EF3B-CB46-8997679B68FF}"/>
          </ac:picMkLst>
        </pc:picChg>
        <pc:picChg chg="del">
          <ac:chgData name="Gestion Ambiental Universidad de Manizales" userId="S::gestion_ambiental@umanizales.edu.co::d8a7d871-3afd-4d85-a349-e5040e86a5e1" providerId="AD" clId="Web-{303AEEA8-BF2B-DE70-3B4B-4A23ABB82ACE}" dt="2024-05-09T19:06:29.033" v="25"/>
          <ac:picMkLst>
            <pc:docMk/>
            <pc:sldMk cId="4195339891" sldId="285"/>
            <ac:picMk id="5" creationId="{683D47A5-F24F-DC5C-E066-0254E76F58BF}"/>
          </ac:picMkLst>
        </pc:picChg>
      </pc:sldChg>
    </pc:docChg>
  </pc:docChgLst>
  <pc:docChgLst>
    <pc:chgData name="Auxiliar  Seguridad y Salud en el Trabajo 1" userId="S::auxiliarsst1@umanizales.edu.co::e58d7f70-6d2a-4f0a-a334-b407515e4266" providerId="AD" clId="Web-{E1D885E3-B909-0287-5F9C-858A35963201}"/>
    <pc:docChg chg="modSld">
      <pc:chgData name="Auxiliar  Seguridad y Salud en el Trabajo 1" userId="S::auxiliarsst1@umanizales.edu.co::e58d7f70-6d2a-4f0a-a334-b407515e4266" providerId="AD" clId="Web-{E1D885E3-B909-0287-5F9C-858A35963201}" dt="2024-05-14T16:03:19.110" v="306" actId="1076"/>
      <pc:docMkLst>
        <pc:docMk/>
      </pc:docMkLst>
      <pc:sldChg chg="modSp">
        <pc:chgData name="Auxiliar  Seguridad y Salud en el Trabajo 1" userId="S::auxiliarsst1@umanizales.edu.co::e58d7f70-6d2a-4f0a-a334-b407515e4266" providerId="AD" clId="Web-{E1D885E3-B909-0287-5F9C-858A35963201}" dt="2024-05-14T15:58:15.767" v="304"/>
        <pc:sldMkLst>
          <pc:docMk/>
          <pc:sldMk cId="1568912061" sldId="305"/>
        </pc:sldMkLst>
        <pc:graphicFrameChg chg="mod modGraphic">
          <ac:chgData name="Auxiliar  Seguridad y Salud en el Trabajo 1" userId="S::auxiliarsst1@umanizales.edu.co::e58d7f70-6d2a-4f0a-a334-b407515e4266" providerId="AD" clId="Web-{E1D885E3-B909-0287-5F9C-858A35963201}" dt="2024-05-14T15:57:49.236" v="291"/>
          <ac:graphicFrameMkLst>
            <pc:docMk/>
            <pc:sldMk cId="1568912061" sldId="305"/>
            <ac:graphicFrameMk id="7" creationId="{86405296-C9EA-AA61-533A-57E72E1026BB}"/>
          </ac:graphicFrameMkLst>
        </pc:graphicFrameChg>
        <pc:graphicFrameChg chg="mod modGraphic">
          <ac:chgData name="Auxiliar  Seguridad y Salud en el Trabajo 1" userId="S::auxiliarsst1@umanizales.edu.co::e58d7f70-6d2a-4f0a-a334-b407515e4266" providerId="AD" clId="Web-{E1D885E3-B909-0287-5F9C-858A35963201}" dt="2024-05-14T15:58:15.767" v="304"/>
          <ac:graphicFrameMkLst>
            <pc:docMk/>
            <pc:sldMk cId="1568912061" sldId="305"/>
            <ac:graphicFrameMk id="8" creationId="{DEDADBF3-7163-2D25-CB08-C25E6DF5FDCB}"/>
          </ac:graphicFrameMkLst>
        </pc:graphicFrameChg>
      </pc:sldChg>
      <pc:sldChg chg="modSp">
        <pc:chgData name="Auxiliar  Seguridad y Salud en el Trabajo 1" userId="S::auxiliarsst1@umanizales.edu.co::e58d7f70-6d2a-4f0a-a334-b407515e4266" providerId="AD" clId="Web-{E1D885E3-B909-0287-5F9C-858A35963201}" dt="2024-05-14T16:03:19.110" v="306" actId="1076"/>
        <pc:sldMkLst>
          <pc:docMk/>
          <pc:sldMk cId="1036255060" sldId="320"/>
        </pc:sldMkLst>
        <pc:graphicFrameChg chg="mod modGraphic">
          <ac:chgData name="Auxiliar  Seguridad y Salud en el Trabajo 1" userId="S::auxiliarsst1@umanizales.edu.co::e58d7f70-6d2a-4f0a-a334-b407515e4266" providerId="AD" clId="Web-{E1D885E3-B909-0287-5F9C-858A35963201}" dt="2024-05-14T16:03:19.110" v="306" actId="1076"/>
          <ac:graphicFrameMkLst>
            <pc:docMk/>
            <pc:sldMk cId="1036255060" sldId="320"/>
            <ac:graphicFrameMk id="14" creationId="{ABCE3B7D-F3ED-9DC5-670F-3582A2B687A9}"/>
          </ac:graphicFrameMkLst>
        </pc:graphicFrameChg>
      </pc:sldChg>
    </pc:docChg>
  </pc:docChgLst>
  <pc:docChgLst>
    <pc:chgData name="Gestion Ambiental Universidad de Manizales" userId="S::gestion_ambiental@umanizales.edu.co::d8a7d871-3afd-4d85-a349-e5040e86a5e1" providerId="AD" clId="Web-{96A0F967-5B45-9C93-E558-63AE6900A8AE}"/>
    <pc:docChg chg="addSld delSld modSld">
      <pc:chgData name="Gestion Ambiental Universidad de Manizales" userId="S::gestion_ambiental@umanizales.edu.co::d8a7d871-3afd-4d85-a349-e5040e86a5e1" providerId="AD" clId="Web-{96A0F967-5B45-9C93-E558-63AE6900A8AE}" dt="2024-05-10T21:02:14.999" v="353"/>
      <pc:docMkLst>
        <pc:docMk/>
      </pc:docMkLst>
      <pc:sldChg chg="addSp delSp modSp">
        <pc:chgData name="Gestion Ambiental Universidad de Manizales" userId="S::gestion_ambiental@umanizales.edu.co::d8a7d871-3afd-4d85-a349-e5040e86a5e1" providerId="AD" clId="Web-{96A0F967-5B45-9C93-E558-63AE6900A8AE}" dt="2024-05-10T20:02:52.989" v="276" actId="1076"/>
        <pc:sldMkLst>
          <pc:docMk/>
          <pc:sldMk cId="525777618" sldId="277"/>
        </pc:sldMkLst>
        <pc:spChg chg="mod">
          <ac:chgData name="Gestion Ambiental Universidad de Manizales" userId="S::gestion_ambiental@umanizales.edu.co::d8a7d871-3afd-4d85-a349-e5040e86a5e1" providerId="AD" clId="Web-{96A0F967-5B45-9C93-E558-63AE6900A8AE}" dt="2024-05-10T19:55:49.746" v="20" actId="14100"/>
          <ac:spMkLst>
            <pc:docMk/>
            <pc:sldMk cId="525777618" sldId="277"/>
            <ac:spMk id="2" creationId="{00000000-0000-0000-0000-000000000000}"/>
          </ac:spMkLst>
        </pc:spChg>
        <pc:spChg chg="add del mod">
          <ac:chgData name="Gestion Ambiental Universidad de Manizales" userId="S::gestion_ambiental@umanizales.edu.co::d8a7d871-3afd-4d85-a349-e5040e86a5e1" providerId="AD" clId="Web-{96A0F967-5B45-9C93-E558-63AE6900A8AE}" dt="2024-05-10T19:54:56.120" v="1"/>
          <ac:spMkLst>
            <pc:docMk/>
            <pc:sldMk cId="525777618" sldId="277"/>
            <ac:spMk id="5" creationId="{1F3AF29D-B156-EC1C-65C4-5A135B46F9A2}"/>
          </ac:spMkLst>
        </pc:spChg>
        <pc:spChg chg="del">
          <ac:chgData name="Gestion Ambiental Universidad de Manizales" userId="S::gestion_ambiental@umanizales.edu.co::d8a7d871-3afd-4d85-a349-e5040e86a5e1" providerId="AD" clId="Web-{96A0F967-5B45-9C93-E558-63AE6900A8AE}" dt="2024-05-10T19:54:33.697" v="0"/>
          <ac:spMkLst>
            <pc:docMk/>
            <pc:sldMk cId="525777618" sldId="277"/>
            <ac:spMk id="7" creationId="{00000000-0000-0000-0000-000000000000}"/>
          </ac:spMkLst>
        </pc:spChg>
        <pc:spChg chg="add mod">
          <ac:chgData name="Gestion Ambiental Universidad de Manizales" userId="S::gestion_ambiental@umanizales.edu.co::d8a7d871-3afd-4d85-a349-e5040e86a5e1" providerId="AD" clId="Web-{96A0F967-5B45-9C93-E558-63AE6900A8AE}" dt="2024-05-10T20:02:52.989" v="276" actId="1076"/>
          <ac:spMkLst>
            <pc:docMk/>
            <pc:sldMk cId="525777618" sldId="277"/>
            <ac:spMk id="9" creationId="{90835D6B-EB11-85ED-9A4C-94C914CAF9CA}"/>
          </ac:spMkLst>
        </pc:spChg>
        <pc:spChg chg="add mod">
          <ac:chgData name="Gestion Ambiental Universidad de Manizales" userId="S::gestion_ambiental@umanizales.edu.co::d8a7d871-3afd-4d85-a349-e5040e86a5e1" providerId="AD" clId="Web-{96A0F967-5B45-9C93-E558-63AE6900A8AE}" dt="2024-05-10T20:02:26.441" v="274" actId="20577"/>
          <ac:spMkLst>
            <pc:docMk/>
            <pc:sldMk cId="525777618" sldId="277"/>
            <ac:spMk id="10" creationId="{568766DF-6C31-5DC4-805E-9BFE0DA67A34}"/>
          </ac:spMkLst>
        </pc:spChg>
        <pc:graphicFrameChg chg="add del mod">
          <ac:chgData name="Gestion Ambiental Universidad de Manizales" userId="S::gestion_ambiental@umanizales.edu.co::d8a7d871-3afd-4d85-a349-e5040e86a5e1" providerId="AD" clId="Web-{96A0F967-5B45-9C93-E558-63AE6900A8AE}" dt="2024-05-10T19:58:38.937" v="61"/>
          <ac:graphicFrameMkLst>
            <pc:docMk/>
            <pc:sldMk cId="525777618" sldId="277"/>
            <ac:graphicFrameMk id="12" creationId="{36829054-24E1-16BC-40EB-B1F39E05CADD}"/>
          </ac:graphicFrameMkLst>
        </pc:graphicFrameChg>
        <pc:picChg chg="add mod ord">
          <ac:chgData name="Gestion Ambiental Universidad de Manizales" userId="S::gestion_ambiental@umanizales.edu.co::d8a7d871-3afd-4d85-a349-e5040e86a5e1" providerId="AD" clId="Web-{96A0F967-5B45-9C93-E558-63AE6900A8AE}" dt="2024-05-10T19:57:14.888" v="47" actId="1076"/>
          <ac:picMkLst>
            <pc:docMk/>
            <pc:sldMk cId="525777618" sldId="277"/>
            <ac:picMk id="6" creationId="{C1E36301-3FD7-BA63-10A7-0BB50399B8C7}"/>
          </ac:picMkLst>
        </pc:picChg>
      </pc:sldChg>
      <pc:sldChg chg="addSp delSp modSp">
        <pc:chgData name="Gestion Ambiental Universidad de Manizales" userId="S::gestion_ambiental@umanizales.edu.co::d8a7d871-3afd-4d85-a349-e5040e86a5e1" providerId="AD" clId="Web-{96A0F967-5B45-9C93-E558-63AE6900A8AE}" dt="2024-05-10T20:11:58.922" v="305" actId="1076"/>
        <pc:sldMkLst>
          <pc:docMk/>
          <pc:sldMk cId="1591698479" sldId="278"/>
        </pc:sldMkLst>
        <pc:spChg chg="mod">
          <ac:chgData name="Gestion Ambiental Universidad de Manizales" userId="S::gestion_ambiental@umanizales.edu.co::d8a7d871-3afd-4d85-a349-e5040e86a5e1" providerId="AD" clId="Web-{96A0F967-5B45-9C93-E558-63AE6900A8AE}" dt="2024-05-10T20:11:35.562" v="285" actId="14100"/>
          <ac:spMkLst>
            <pc:docMk/>
            <pc:sldMk cId="1591698479" sldId="278"/>
            <ac:spMk id="2" creationId="{00000000-0000-0000-0000-000000000000}"/>
          </ac:spMkLst>
        </pc:spChg>
        <pc:spChg chg="add del mod">
          <ac:chgData name="Gestion Ambiental Universidad de Manizales" userId="S::gestion_ambiental@umanizales.edu.co::d8a7d871-3afd-4d85-a349-e5040e86a5e1" providerId="AD" clId="Web-{96A0F967-5B45-9C93-E558-63AE6900A8AE}" dt="2024-05-10T20:11:31.499" v="284"/>
          <ac:spMkLst>
            <pc:docMk/>
            <pc:sldMk cId="1591698479" sldId="278"/>
            <ac:spMk id="5" creationId="{9D57F507-E3A4-3A3E-87D0-929ADA1A08E2}"/>
          </ac:spMkLst>
        </pc:spChg>
        <pc:spChg chg="del mod">
          <ac:chgData name="Gestion Ambiental Universidad de Manizales" userId="S::gestion_ambiental@umanizales.edu.co::d8a7d871-3afd-4d85-a349-e5040e86a5e1" providerId="AD" clId="Web-{96A0F967-5B45-9C93-E558-63AE6900A8AE}" dt="2024-05-10T20:11:30.046" v="283"/>
          <ac:spMkLst>
            <pc:docMk/>
            <pc:sldMk cId="1591698479" sldId="278"/>
            <ac:spMk id="7" creationId="{00000000-0000-0000-0000-000000000000}"/>
          </ac:spMkLst>
        </pc:spChg>
        <pc:spChg chg="add mod">
          <ac:chgData name="Gestion Ambiental Universidad de Manizales" userId="S::gestion_ambiental@umanizales.edu.co::d8a7d871-3afd-4d85-a349-e5040e86a5e1" providerId="AD" clId="Web-{96A0F967-5B45-9C93-E558-63AE6900A8AE}" dt="2024-05-10T20:11:58.922" v="305" actId="1076"/>
          <ac:spMkLst>
            <pc:docMk/>
            <pc:sldMk cId="1591698479" sldId="278"/>
            <ac:spMk id="9" creationId="{77900B40-FA67-2342-9E40-FF613AFE2853}"/>
          </ac:spMkLst>
        </pc:spChg>
        <pc:picChg chg="add mod ord">
          <ac:chgData name="Gestion Ambiental Universidad de Manizales" userId="S::gestion_ambiental@umanizales.edu.co::d8a7d871-3afd-4d85-a349-e5040e86a5e1" providerId="AD" clId="Web-{96A0F967-5B45-9C93-E558-63AE6900A8AE}" dt="2024-05-10T20:11:54.797" v="304" actId="14100"/>
          <ac:picMkLst>
            <pc:docMk/>
            <pc:sldMk cId="1591698479" sldId="278"/>
            <ac:picMk id="6" creationId="{D94F8E73-6442-4F8F-417E-1ECF7CE52CA0}"/>
          </ac:picMkLst>
        </pc:picChg>
      </pc:sldChg>
      <pc:sldChg chg="addSp delSp modSp">
        <pc:chgData name="Gestion Ambiental Universidad de Manizales" userId="S::gestion_ambiental@umanizales.edu.co::d8a7d871-3afd-4d85-a349-e5040e86a5e1" providerId="AD" clId="Web-{96A0F967-5B45-9C93-E558-63AE6900A8AE}" dt="2024-05-10T21:02:14.999" v="353"/>
        <pc:sldMkLst>
          <pc:docMk/>
          <pc:sldMk cId="4195339891" sldId="285"/>
        </pc:sldMkLst>
        <pc:spChg chg="mod">
          <ac:chgData name="Gestion Ambiental Universidad de Manizales" userId="S::gestion_ambiental@umanizales.edu.co::d8a7d871-3afd-4d85-a349-e5040e86a5e1" providerId="AD" clId="Web-{96A0F967-5B45-9C93-E558-63AE6900A8AE}" dt="2024-05-10T20:56:28.727" v="336" actId="1076"/>
          <ac:spMkLst>
            <pc:docMk/>
            <pc:sldMk cId="4195339891" sldId="285"/>
            <ac:spMk id="8" creationId="{539DEF73-69DD-E615-4793-D65837A33144}"/>
          </ac:spMkLst>
        </pc:spChg>
        <pc:picChg chg="add del mod">
          <ac:chgData name="Gestion Ambiental Universidad de Manizales" userId="S::gestion_ambiental@umanizales.edu.co::d8a7d871-3afd-4d85-a349-e5040e86a5e1" providerId="AD" clId="Web-{96A0F967-5B45-9C93-E558-63AE6900A8AE}" dt="2024-05-10T20:56:54.071" v="344" actId="1076"/>
          <ac:picMkLst>
            <pc:docMk/>
            <pc:sldMk cId="4195339891" sldId="285"/>
            <ac:picMk id="4" creationId="{078E5886-3CF6-F0C5-1ED1-2C6B14526F4F}"/>
          </ac:picMkLst>
        </pc:picChg>
        <pc:picChg chg="add del mod">
          <ac:chgData name="Gestion Ambiental Universidad de Manizales" userId="S::gestion_ambiental@umanizales.edu.co::d8a7d871-3afd-4d85-a349-e5040e86a5e1" providerId="AD" clId="Web-{96A0F967-5B45-9C93-E558-63AE6900A8AE}" dt="2024-05-10T20:43:52.742" v="317"/>
          <ac:picMkLst>
            <pc:docMk/>
            <pc:sldMk cId="4195339891" sldId="285"/>
            <ac:picMk id="5" creationId="{4F8F9770-F27C-53CE-529B-8B186CBE58BA}"/>
          </ac:picMkLst>
        </pc:picChg>
        <pc:picChg chg="add del mod">
          <ac:chgData name="Gestion Ambiental Universidad de Manizales" userId="S::gestion_ambiental@umanizales.edu.co::d8a7d871-3afd-4d85-a349-e5040e86a5e1" providerId="AD" clId="Web-{96A0F967-5B45-9C93-E558-63AE6900A8AE}" dt="2024-05-10T20:43:53.305" v="318"/>
          <ac:picMkLst>
            <pc:docMk/>
            <pc:sldMk cId="4195339891" sldId="285"/>
            <ac:picMk id="6" creationId="{D21259D4-6477-972D-C691-216F93694817}"/>
          </ac:picMkLst>
        </pc:picChg>
        <pc:picChg chg="add del mod">
          <ac:chgData name="Gestion Ambiental Universidad de Manizales" userId="S::gestion_ambiental@umanizales.edu.co::d8a7d871-3afd-4d85-a349-e5040e86a5e1" providerId="AD" clId="Web-{96A0F967-5B45-9C93-E558-63AE6900A8AE}" dt="2024-05-10T20:56:15.429" v="335"/>
          <ac:picMkLst>
            <pc:docMk/>
            <pc:sldMk cId="4195339891" sldId="285"/>
            <ac:picMk id="7" creationId="{56F8999E-134A-4168-7D5E-E92869499735}"/>
          </ac:picMkLst>
        </pc:picChg>
        <pc:picChg chg="add del mod">
          <ac:chgData name="Gestion Ambiental Universidad de Manizales" userId="S::gestion_ambiental@umanizales.edu.co::d8a7d871-3afd-4d85-a349-e5040e86a5e1" providerId="AD" clId="Web-{96A0F967-5B45-9C93-E558-63AE6900A8AE}" dt="2024-05-10T21:01:54.061" v="345"/>
          <ac:picMkLst>
            <pc:docMk/>
            <pc:sldMk cId="4195339891" sldId="285"/>
            <ac:picMk id="9" creationId="{903D8B69-8528-3B46-5891-0EEF9634F04B}"/>
          </ac:picMkLst>
        </pc:picChg>
        <pc:picChg chg="add mod">
          <ac:chgData name="Gestion Ambiental Universidad de Manizales" userId="S::gestion_ambiental@umanizales.edu.co::d8a7d871-3afd-4d85-a349-e5040e86a5e1" providerId="AD" clId="Web-{96A0F967-5B45-9C93-E558-63AE6900A8AE}" dt="2024-05-10T21:02:14.999" v="353"/>
          <ac:picMkLst>
            <pc:docMk/>
            <pc:sldMk cId="4195339891" sldId="285"/>
            <ac:picMk id="10" creationId="{B887EE92-B340-9D96-4049-D2C56D495E6D}"/>
          </ac:picMkLst>
        </pc:picChg>
      </pc:sldChg>
      <pc:sldChg chg="new del">
        <pc:chgData name="Gestion Ambiental Universidad de Manizales" userId="S::gestion_ambiental@umanizales.edu.co::d8a7d871-3afd-4d85-a349-e5040e86a5e1" providerId="AD" clId="Web-{96A0F967-5B45-9C93-E558-63AE6900A8AE}" dt="2024-05-10T19:55:17.198" v="9"/>
        <pc:sldMkLst>
          <pc:docMk/>
          <pc:sldMk cId="4136685129" sldId="314"/>
        </pc:sldMkLst>
      </pc:sldChg>
      <pc:sldChg chg="addSp delSp modSp add replId">
        <pc:chgData name="Gestion Ambiental Universidad de Manizales" userId="S::gestion_ambiental@umanizales.edu.co::d8a7d871-3afd-4d85-a349-e5040e86a5e1" providerId="AD" clId="Web-{96A0F967-5B45-9C93-E558-63AE6900A8AE}" dt="2024-05-10T20:03:04.536" v="280" actId="1076"/>
        <pc:sldMkLst>
          <pc:docMk/>
          <pc:sldMk cId="3218273700" sldId="315"/>
        </pc:sldMkLst>
        <pc:spChg chg="mod">
          <ac:chgData name="Gestion Ambiental Universidad de Manizales" userId="S::gestion_ambiental@umanizales.edu.co::d8a7d871-3afd-4d85-a349-e5040e86a5e1" providerId="AD" clId="Web-{96A0F967-5B45-9C93-E558-63AE6900A8AE}" dt="2024-05-10T20:02:56.317" v="277" actId="20577"/>
          <ac:spMkLst>
            <pc:docMk/>
            <pc:sldMk cId="3218273700" sldId="315"/>
            <ac:spMk id="2" creationId="{00000000-0000-0000-0000-000000000000}"/>
          </ac:spMkLst>
        </pc:spChg>
        <pc:spChg chg="add mod">
          <ac:chgData name="Gestion Ambiental Universidad de Manizales" userId="S::gestion_ambiental@umanizales.edu.co::d8a7d871-3afd-4d85-a349-e5040e86a5e1" providerId="AD" clId="Web-{96A0F967-5B45-9C93-E558-63AE6900A8AE}" dt="2024-05-10T20:03:04.536" v="280" actId="1076"/>
          <ac:spMkLst>
            <pc:docMk/>
            <pc:sldMk cId="3218273700" sldId="315"/>
            <ac:spMk id="7" creationId="{5780BD9F-B3D6-49CA-64A5-EACF17E6DF97}"/>
          </ac:spMkLst>
        </pc:spChg>
        <pc:picChg chg="add mod">
          <ac:chgData name="Gestion Ambiental Universidad de Manizales" userId="S::gestion_ambiental@umanizales.edu.co::d8a7d871-3afd-4d85-a349-e5040e86a5e1" providerId="AD" clId="Web-{96A0F967-5B45-9C93-E558-63AE6900A8AE}" dt="2024-05-10T20:03:01.473" v="279" actId="1076"/>
          <ac:picMkLst>
            <pc:docMk/>
            <pc:sldMk cId="3218273700" sldId="315"/>
            <ac:picMk id="4" creationId="{BFB5C65D-BF71-0F52-A9C6-F61D20ABD00C}"/>
          </ac:picMkLst>
        </pc:picChg>
        <pc:picChg chg="del">
          <ac:chgData name="Gestion Ambiental Universidad de Manizales" userId="S::gestion_ambiental@umanizales.edu.co::d8a7d871-3afd-4d85-a349-e5040e86a5e1" providerId="AD" clId="Web-{96A0F967-5B45-9C93-E558-63AE6900A8AE}" dt="2024-05-10T19:55:18.870" v="10"/>
          <ac:picMkLst>
            <pc:docMk/>
            <pc:sldMk cId="3218273700" sldId="315"/>
            <ac:picMk id="6" creationId="{C1E36301-3FD7-BA63-10A7-0BB50399B8C7}"/>
          </ac:picMkLst>
        </pc:picChg>
      </pc:sldChg>
      <pc:sldChg chg="add del replId">
        <pc:chgData name="Gestion Ambiental Universidad de Manizales" userId="S::gestion_ambiental@umanizales.edu.co::d8a7d871-3afd-4d85-a349-e5040e86a5e1" providerId="AD" clId="Web-{96A0F967-5B45-9C93-E558-63AE6900A8AE}" dt="2024-05-10T20:55:23.538" v="323"/>
        <pc:sldMkLst>
          <pc:docMk/>
          <pc:sldMk cId="3742079127" sldId="317"/>
        </pc:sldMkLst>
      </pc:sldChg>
      <pc:sldChg chg="add del replId">
        <pc:chgData name="Gestion Ambiental Universidad de Manizales" userId="S::gestion_ambiental@umanizales.edu.co::d8a7d871-3afd-4d85-a349-e5040e86a5e1" providerId="AD" clId="Web-{96A0F967-5B45-9C93-E558-63AE6900A8AE}" dt="2024-05-10T20:55:21.600" v="322"/>
        <pc:sldMkLst>
          <pc:docMk/>
          <pc:sldMk cId="4144241603" sldId="318"/>
        </pc:sldMkLst>
      </pc:sldChg>
    </pc:docChg>
  </pc:docChgLst>
  <pc:docChgLst>
    <pc:chgData name="LUZ ESTELA ARROYAVE VILLEGAS" userId="S::sst@umanizales.edu.co::be1b493e-9d36-4f17-80f3-6f88b0bef3d6" providerId="AD" clId="Web-{24036081-73A3-B236-9967-7D1AE5C0B1F6}"/>
    <pc:docChg chg="addSld delSld modSld">
      <pc:chgData name="LUZ ESTELA ARROYAVE VILLEGAS" userId="S::sst@umanizales.edu.co::be1b493e-9d36-4f17-80f3-6f88b0bef3d6" providerId="AD" clId="Web-{24036081-73A3-B236-9967-7D1AE5C0B1F6}" dt="2024-05-09T19:18:26.106" v="142"/>
      <pc:docMkLst>
        <pc:docMk/>
      </pc:docMkLst>
      <pc:sldChg chg="addSp delSp modSp">
        <pc:chgData name="LUZ ESTELA ARROYAVE VILLEGAS" userId="S::sst@umanizales.edu.co::be1b493e-9d36-4f17-80f3-6f88b0bef3d6" providerId="AD" clId="Web-{24036081-73A3-B236-9967-7D1AE5C0B1F6}" dt="2024-05-09T14:57:51.782" v="4"/>
        <pc:sldMkLst>
          <pc:docMk/>
          <pc:sldMk cId="1958326023" sldId="257"/>
        </pc:sldMkLst>
        <pc:spChg chg="add del mod">
          <ac:chgData name="LUZ ESTELA ARROYAVE VILLEGAS" userId="S::sst@umanizales.edu.co::be1b493e-9d36-4f17-80f3-6f88b0bef3d6" providerId="AD" clId="Web-{24036081-73A3-B236-9967-7D1AE5C0B1F6}" dt="2024-05-09T14:57:51.782" v="4"/>
          <ac:spMkLst>
            <pc:docMk/>
            <pc:sldMk cId="1958326023" sldId="257"/>
            <ac:spMk id="11" creationId="{AEC82A5D-23BB-DB58-2D26-3DEC72A1D0FC}"/>
          </ac:spMkLst>
        </pc:spChg>
        <pc:graphicFrameChg chg="del">
          <ac:chgData name="LUZ ESTELA ARROYAVE VILLEGAS" userId="S::sst@umanizales.edu.co::be1b493e-9d36-4f17-80f3-6f88b0bef3d6" providerId="AD" clId="Web-{24036081-73A3-B236-9967-7D1AE5C0B1F6}" dt="2024-05-09T14:57:05.186" v="0"/>
          <ac:graphicFrameMkLst>
            <pc:docMk/>
            <pc:sldMk cId="1958326023" sldId="257"/>
            <ac:graphicFrameMk id="4" creationId="{00000000-0000-0000-0000-000000000000}"/>
          </ac:graphicFrameMkLst>
        </pc:graphicFrameChg>
        <pc:picChg chg="add del mod ord">
          <ac:chgData name="LUZ ESTELA ARROYAVE VILLEGAS" userId="S::sst@umanizales.edu.co::be1b493e-9d36-4f17-80f3-6f88b0bef3d6" providerId="AD" clId="Web-{24036081-73A3-B236-9967-7D1AE5C0B1F6}" dt="2024-05-09T14:57:43.563" v="3"/>
          <ac:picMkLst>
            <pc:docMk/>
            <pc:sldMk cId="1958326023" sldId="257"/>
            <ac:picMk id="12" creationId="{CE2BED4E-07A6-C418-137E-F26FFBBEA659}"/>
          </ac:picMkLst>
        </pc:picChg>
        <pc:picChg chg="add mod ord">
          <ac:chgData name="LUZ ESTELA ARROYAVE VILLEGAS" userId="S::sst@umanizales.edu.co::be1b493e-9d36-4f17-80f3-6f88b0bef3d6" providerId="AD" clId="Web-{24036081-73A3-B236-9967-7D1AE5C0B1F6}" dt="2024-05-09T14:57:51.782" v="4"/>
          <ac:picMkLst>
            <pc:docMk/>
            <pc:sldMk cId="1958326023" sldId="257"/>
            <ac:picMk id="13" creationId="{AA8A697B-1AB8-A2F7-4E35-5AB25AD1CA59}"/>
          </ac:picMkLst>
        </pc:picChg>
      </pc:sldChg>
      <pc:sldChg chg="addSp delSp modSp del mod setBg">
        <pc:chgData name="LUZ ESTELA ARROYAVE VILLEGAS" userId="S::sst@umanizales.edu.co::be1b493e-9d36-4f17-80f3-6f88b0bef3d6" providerId="AD" clId="Web-{24036081-73A3-B236-9967-7D1AE5C0B1F6}" dt="2024-05-09T19:17:48.791" v="141"/>
        <pc:sldMkLst>
          <pc:docMk/>
          <pc:sldMk cId="434488878" sldId="258"/>
        </pc:sldMkLst>
        <pc:spChg chg="mod">
          <ac:chgData name="LUZ ESTELA ARROYAVE VILLEGAS" userId="S::sst@umanizales.edu.co::be1b493e-9d36-4f17-80f3-6f88b0bef3d6" providerId="AD" clId="Web-{24036081-73A3-B236-9967-7D1AE5C0B1F6}" dt="2024-05-09T19:16:06.318" v="140"/>
          <ac:spMkLst>
            <pc:docMk/>
            <pc:sldMk cId="434488878" sldId="258"/>
            <ac:spMk id="2" creationId="{00000000-0000-0000-0000-000000000000}"/>
          </ac:spMkLst>
        </pc:spChg>
        <pc:spChg chg="add del mod">
          <ac:chgData name="LUZ ESTELA ARROYAVE VILLEGAS" userId="S::sst@umanizales.edu.co::be1b493e-9d36-4f17-80f3-6f88b0bef3d6" providerId="AD" clId="Web-{24036081-73A3-B236-9967-7D1AE5C0B1F6}" dt="2024-05-09T19:16:06.318" v="140"/>
          <ac:spMkLst>
            <pc:docMk/>
            <pc:sldMk cId="434488878" sldId="258"/>
            <ac:spMk id="7" creationId="{00000000-0000-0000-0000-000000000000}"/>
          </ac:spMkLst>
        </pc:spChg>
        <pc:spChg chg="add del">
          <ac:chgData name="LUZ ESTELA ARROYAVE VILLEGAS" userId="S::sst@umanizales.edu.co::be1b493e-9d36-4f17-80f3-6f88b0bef3d6" providerId="AD" clId="Web-{24036081-73A3-B236-9967-7D1AE5C0B1F6}" dt="2024-05-09T16:52:17.264" v="84"/>
          <ac:spMkLst>
            <pc:docMk/>
            <pc:sldMk cId="434488878" sldId="258"/>
            <ac:spMk id="10" creationId="{2550BE34-C2B8-49B8-8519-67A8CAD51AE9}"/>
          </ac:spMkLst>
        </pc:spChg>
        <pc:spChg chg="add del">
          <ac:chgData name="LUZ ESTELA ARROYAVE VILLEGAS" userId="S::sst@umanizales.edu.co::be1b493e-9d36-4f17-80f3-6f88b0bef3d6" providerId="AD" clId="Web-{24036081-73A3-B236-9967-7D1AE5C0B1F6}" dt="2024-05-09T16:52:17.264" v="84"/>
          <ac:spMkLst>
            <pc:docMk/>
            <pc:sldMk cId="434488878" sldId="258"/>
            <ac:spMk id="11" creationId="{A7457DD9-5A45-400A-AB4B-4B4EDECA25F1}"/>
          </ac:spMkLst>
        </pc:spChg>
        <pc:spChg chg="add del">
          <ac:chgData name="LUZ ESTELA ARROYAVE VILLEGAS" userId="S::sst@umanizales.edu.co::be1b493e-9d36-4f17-80f3-6f88b0bef3d6" providerId="AD" clId="Web-{24036081-73A3-B236-9967-7D1AE5C0B1F6}" dt="2024-05-09T15:30:33.087" v="29"/>
          <ac:spMkLst>
            <pc:docMk/>
            <pc:sldMk cId="434488878" sldId="258"/>
            <ac:spMk id="12" creationId="{C2554CA6-288E-4202-BC52-2E5A8F0C0AED}"/>
          </ac:spMkLst>
        </pc:spChg>
        <pc:spChg chg="add del">
          <ac:chgData name="LUZ ESTELA ARROYAVE VILLEGAS" userId="S::sst@umanizales.edu.co::be1b493e-9d36-4f17-80f3-6f88b0bef3d6" providerId="AD" clId="Web-{24036081-73A3-B236-9967-7D1AE5C0B1F6}" dt="2024-05-09T15:30:03.070" v="23"/>
          <ac:spMkLst>
            <pc:docMk/>
            <pc:sldMk cId="434488878" sldId="258"/>
            <ac:spMk id="13" creationId="{2659FDB4-FCBE-4A89-B46D-43D4FA54464D}"/>
          </ac:spMkLst>
        </pc:spChg>
        <pc:spChg chg="add del">
          <ac:chgData name="LUZ ESTELA ARROYAVE VILLEGAS" userId="S::sst@umanizales.edu.co::be1b493e-9d36-4f17-80f3-6f88b0bef3d6" providerId="AD" clId="Web-{24036081-73A3-B236-9967-7D1AE5C0B1F6}" dt="2024-05-09T15:30:33.087" v="29"/>
          <ac:spMkLst>
            <pc:docMk/>
            <pc:sldMk cId="434488878" sldId="258"/>
            <ac:spMk id="14" creationId="{B10BB131-AC8E-4A8E-A5D1-36260F720C3B}"/>
          </ac:spMkLst>
        </pc:spChg>
        <pc:spChg chg="add del">
          <ac:chgData name="LUZ ESTELA ARROYAVE VILLEGAS" userId="S::sst@umanizales.edu.co::be1b493e-9d36-4f17-80f3-6f88b0bef3d6" providerId="AD" clId="Web-{24036081-73A3-B236-9967-7D1AE5C0B1F6}" dt="2024-05-09T15:30:33.087" v="29"/>
          <ac:spMkLst>
            <pc:docMk/>
            <pc:sldMk cId="434488878" sldId="258"/>
            <ac:spMk id="16" creationId="{5B7778FC-632E-4DCA-A7CB-0D7731CCF970}"/>
          </ac:spMkLst>
        </pc:spChg>
        <pc:spChg chg="add del">
          <ac:chgData name="LUZ ESTELA ARROYAVE VILLEGAS" userId="S::sst@umanizales.edu.co::be1b493e-9d36-4f17-80f3-6f88b0bef3d6" providerId="AD" clId="Web-{24036081-73A3-B236-9967-7D1AE5C0B1F6}" dt="2024-05-09T15:30:07.305" v="25"/>
          <ac:spMkLst>
            <pc:docMk/>
            <pc:sldMk cId="434488878" sldId="258"/>
            <ac:spMk id="17" creationId="{AAD0DBB9-1A4B-4391-81D4-CB19F9AB918A}"/>
          </ac:spMkLst>
        </pc:spChg>
        <pc:spChg chg="add del">
          <ac:chgData name="LUZ ESTELA ARROYAVE VILLEGAS" userId="S::sst@umanizales.edu.co::be1b493e-9d36-4f17-80f3-6f88b0bef3d6" providerId="AD" clId="Web-{24036081-73A3-B236-9967-7D1AE5C0B1F6}" dt="2024-05-09T15:30:07.305" v="25"/>
          <ac:spMkLst>
            <pc:docMk/>
            <pc:sldMk cId="434488878" sldId="258"/>
            <ac:spMk id="18" creationId="{BACC6370-2D7E-4714-9D71-7542949D7D5D}"/>
          </ac:spMkLst>
        </pc:spChg>
        <pc:spChg chg="add del">
          <ac:chgData name="LUZ ESTELA ARROYAVE VILLEGAS" userId="S::sst@umanizales.edu.co::be1b493e-9d36-4f17-80f3-6f88b0bef3d6" providerId="AD" clId="Web-{24036081-73A3-B236-9967-7D1AE5C0B1F6}" dt="2024-05-09T15:30:07.305" v="25"/>
          <ac:spMkLst>
            <pc:docMk/>
            <pc:sldMk cId="434488878" sldId="258"/>
            <ac:spMk id="19" creationId="{063BBA22-50EA-4C4D-BE05-F1CE4E63AA56}"/>
          </ac:spMkLst>
        </pc:spChg>
        <pc:spChg chg="add del">
          <ac:chgData name="LUZ ESTELA ARROYAVE VILLEGAS" userId="S::sst@umanizales.edu.co::be1b493e-9d36-4f17-80f3-6f88b0bef3d6" providerId="AD" clId="Web-{24036081-73A3-B236-9967-7D1AE5C0B1F6}" dt="2024-05-09T15:30:07.305" v="25"/>
          <ac:spMkLst>
            <pc:docMk/>
            <pc:sldMk cId="434488878" sldId="258"/>
            <ac:spMk id="20" creationId="{F68B3F68-107C-434F-AA38-110D5EA91B85}"/>
          </ac:spMkLst>
        </pc:spChg>
        <pc:spChg chg="add del">
          <ac:chgData name="LUZ ESTELA ARROYAVE VILLEGAS" userId="S::sst@umanizales.edu.co::be1b493e-9d36-4f17-80f3-6f88b0bef3d6" providerId="AD" clId="Web-{24036081-73A3-B236-9967-7D1AE5C0B1F6}" dt="2024-05-09T16:52:17.264" v="84"/>
          <ac:spMkLst>
            <pc:docMk/>
            <pc:sldMk cId="434488878" sldId="258"/>
            <ac:spMk id="22" creationId="{441CF7D6-A660-431A-B0BB-140A0D5556B6}"/>
          </ac:spMkLst>
        </pc:spChg>
        <pc:spChg chg="add del">
          <ac:chgData name="LUZ ESTELA ARROYAVE VILLEGAS" userId="S::sst@umanizales.edu.co::be1b493e-9d36-4f17-80f3-6f88b0bef3d6" providerId="AD" clId="Web-{24036081-73A3-B236-9967-7D1AE5C0B1F6}" dt="2024-05-09T15:30:25.102" v="27"/>
          <ac:spMkLst>
            <pc:docMk/>
            <pc:sldMk cId="434488878" sldId="258"/>
            <ac:spMk id="23" creationId="{2659FDB4-FCBE-4A89-B46D-43D4FA54464D}"/>
          </ac:spMkLst>
        </pc:spChg>
        <pc:spChg chg="add del">
          <ac:chgData name="LUZ ESTELA ARROYAVE VILLEGAS" userId="S::sst@umanizales.edu.co::be1b493e-9d36-4f17-80f3-6f88b0bef3d6" providerId="AD" clId="Web-{24036081-73A3-B236-9967-7D1AE5C0B1F6}" dt="2024-05-09T16:52:17.264" v="84"/>
          <ac:spMkLst>
            <pc:docMk/>
            <pc:sldMk cId="434488878" sldId="258"/>
            <ac:spMk id="26" creationId="{0570A85B-3810-4F95-97B0-CBF4CCDB381C}"/>
          </ac:spMkLst>
        </pc:spChg>
        <pc:spChg chg="add del">
          <ac:chgData name="LUZ ESTELA ARROYAVE VILLEGAS" userId="S::sst@umanizales.edu.co::be1b493e-9d36-4f17-80f3-6f88b0bef3d6" providerId="AD" clId="Web-{24036081-73A3-B236-9967-7D1AE5C0B1F6}" dt="2024-05-09T15:30:33.087" v="29"/>
          <ac:spMkLst>
            <pc:docMk/>
            <pc:sldMk cId="434488878" sldId="258"/>
            <ac:spMk id="27" creationId="{FA23A907-97FB-4A8F-880A-DD77401C4296}"/>
          </ac:spMkLst>
        </pc:spChg>
        <pc:spChg chg="add del">
          <ac:chgData name="LUZ ESTELA ARROYAVE VILLEGAS" userId="S::sst@umanizales.edu.co::be1b493e-9d36-4f17-80f3-6f88b0bef3d6" providerId="AD" clId="Web-{24036081-73A3-B236-9967-7D1AE5C0B1F6}" dt="2024-05-09T15:30:33.087" v="29"/>
          <ac:spMkLst>
            <pc:docMk/>
            <pc:sldMk cId="434488878" sldId="258"/>
            <ac:spMk id="28" creationId="{00000000-0000-0000-0000-000000000000}"/>
          </ac:spMkLst>
        </pc:spChg>
        <pc:spChg chg="add del">
          <ac:chgData name="LUZ ESTELA ARROYAVE VILLEGAS" userId="S::sst@umanizales.edu.co::be1b493e-9d36-4f17-80f3-6f88b0bef3d6" providerId="AD" clId="Web-{24036081-73A3-B236-9967-7D1AE5C0B1F6}" dt="2024-05-09T16:52:24.624" v="86"/>
          <ac:spMkLst>
            <pc:docMk/>
            <pc:sldMk cId="434488878" sldId="258"/>
            <ac:spMk id="29" creationId="{2EB492CD-616E-47F8-933B-5E2D952A0593}"/>
          </ac:spMkLst>
        </pc:spChg>
        <pc:spChg chg="add del">
          <ac:chgData name="LUZ ESTELA ARROYAVE VILLEGAS" userId="S::sst@umanizales.edu.co::be1b493e-9d36-4f17-80f3-6f88b0bef3d6" providerId="AD" clId="Web-{24036081-73A3-B236-9967-7D1AE5C0B1F6}" dt="2024-05-09T15:30:37.900" v="31"/>
          <ac:spMkLst>
            <pc:docMk/>
            <pc:sldMk cId="434488878" sldId="258"/>
            <ac:spMk id="30" creationId="{BACC6370-2D7E-4714-9D71-7542949D7D5D}"/>
          </ac:spMkLst>
        </pc:spChg>
        <pc:spChg chg="add del">
          <ac:chgData name="LUZ ESTELA ARROYAVE VILLEGAS" userId="S::sst@umanizales.edu.co::be1b493e-9d36-4f17-80f3-6f88b0bef3d6" providerId="AD" clId="Web-{24036081-73A3-B236-9967-7D1AE5C0B1F6}" dt="2024-05-09T15:30:37.900" v="31"/>
          <ac:spMkLst>
            <pc:docMk/>
            <pc:sldMk cId="434488878" sldId="258"/>
            <ac:spMk id="31" creationId="{F68B3F68-107C-434F-AA38-110D5EA91B85}"/>
          </ac:spMkLst>
        </pc:spChg>
        <pc:spChg chg="add del">
          <ac:chgData name="LUZ ESTELA ARROYAVE VILLEGAS" userId="S::sst@umanizales.edu.co::be1b493e-9d36-4f17-80f3-6f88b0bef3d6" providerId="AD" clId="Web-{24036081-73A3-B236-9967-7D1AE5C0B1F6}" dt="2024-05-09T15:30:37.900" v="31"/>
          <ac:spMkLst>
            <pc:docMk/>
            <pc:sldMk cId="434488878" sldId="258"/>
            <ac:spMk id="32" creationId="{AAD0DBB9-1A4B-4391-81D4-CB19F9AB918A}"/>
          </ac:spMkLst>
        </pc:spChg>
        <pc:spChg chg="add del">
          <ac:chgData name="LUZ ESTELA ARROYAVE VILLEGAS" userId="S::sst@umanizales.edu.co::be1b493e-9d36-4f17-80f3-6f88b0bef3d6" providerId="AD" clId="Web-{24036081-73A3-B236-9967-7D1AE5C0B1F6}" dt="2024-05-09T15:30:37.900" v="31"/>
          <ac:spMkLst>
            <pc:docMk/>
            <pc:sldMk cId="434488878" sldId="258"/>
            <ac:spMk id="33" creationId="{063BBA22-50EA-4C4D-BE05-F1CE4E63AA56}"/>
          </ac:spMkLst>
        </pc:spChg>
        <pc:spChg chg="add del">
          <ac:chgData name="LUZ ESTELA ARROYAVE VILLEGAS" userId="S::sst@umanizales.edu.co::be1b493e-9d36-4f17-80f3-6f88b0bef3d6" providerId="AD" clId="Web-{24036081-73A3-B236-9967-7D1AE5C0B1F6}" dt="2024-05-09T16:52:24.624" v="86"/>
          <ac:spMkLst>
            <pc:docMk/>
            <pc:sldMk cId="434488878" sldId="258"/>
            <ac:spMk id="35" creationId="{59383CF9-23B5-4335-9B21-1791C4CF1C75}"/>
          </ac:spMkLst>
        </pc:spChg>
        <pc:spChg chg="add del">
          <ac:chgData name="LUZ ESTELA ARROYAVE VILLEGAS" userId="S::sst@umanizales.edu.co::be1b493e-9d36-4f17-80f3-6f88b0bef3d6" providerId="AD" clId="Web-{24036081-73A3-B236-9967-7D1AE5C0B1F6}" dt="2024-05-09T16:52:24.624" v="86"/>
          <ac:spMkLst>
            <pc:docMk/>
            <pc:sldMk cId="434488878" sldId="258"/>
            <ac:spMk id="36" creationId="{0007FE00-9498-4706-B255-6437B0252C02}"/>
          </ac:spMkLst>
        </pc:spChg>
        <pc:spChg chg="add del">
          <ac:chgData name="LUZ ESTELA ARROYAVE VILLEGAS" userId="S::sst@umanizales.edu.co::be1b493e-9d36-4f17-80f3-6f88b0bef3d6" providerId="AD" clId="Web-{24036081-73A3-B236-9967-7D1AE5C0B1F6}" dt="2024-05-09T19:15:50.177" v="135"/>
          <ac:spMkLst>
            <pc:docMk/>
            <pc:sldMk cId="434488878" sldId="258"/>
            <ac:spMk id="37" creationId="{2550BE34-C2B8-49B8-8519-67A8CAD51AE9}"/>
          </ac:spMkLst>
        </pc:spChg>
        <pc:spChg chg="add del">
          <ac:chgData name="LUZ ESTELA ARROYAVE VILLEGAS" userId="S::sst@umanizales.edu.co::be1b493e-9d36-4f17-80f3-6f88b0bef3d6" providerId="AD" clId="Web-{24036081-73A3-B236-9967-7D1AE5C0B1F6}" dt="2024-05-09T19:15:50.177" v="135"/>
          <ac:spMkLst>
            <pc:docMk/>
            <pc:sldMk cId="434488878" sldId="258"/>
            <ac:spMk id="38" creationId="{A7457DD9-5A45-400A-AB4B-4B4EDECA25F1}"/>
          </ac:spMkLst>
        </pc:spChg>
        <pc:spChg chg="add del">
          <ac:chgData name="LUZ ESTELA ARROYAVE VILLEGAS" userId="S::sst@umanizales.edu.co::be1b493e-9d36-4f17-80f3-6f88b0bef3d6" providerId="AD" clId="Web-{24036081-73A3-B236-9967-7D1AE5C0B1F6}" dt="2024-05-09T19:15:50.177" v="135"/>
          <ac:spMkLst>
            <pc:docMk/>
            <pc:sldMk cId="434488878" sldId="258"/>
            <ac:spMk id="39" creationId="{441CF7D6-A660-431A-B0BB-140A0D5556B6}"/>
          </ac:spMkLst>
        </pc:spChg>
        <pc:spChg chg="add del">
          <ac:chgData name="LUZ ESTELA ARROYAVE VILLEGAS" userId="S::sst@umanizales.edu.co::be1b493e-9d36-4f17-80f3-6f88b0bef3d6" providerId="AD" clId="Web-{24036081-73A3-B236-9967-7D1AE5C0B1F6}" dt="2024-05-09T19:15:50.177" v="135"/>
          <ac:spMkLst>
            <pc:docMk/>
            <pc:sldMk cId="434488878" sldId="258"/>
            <ac:spMk id="40" creationId="{0570A85B-3810-4F95-97B0-CBF4CCDB381C}"/>
          </ac:spMkLst>
        </pc:spChg>
        <pc:spChg chg="add del">
          <ac:chgData name="LUZ ESTELA ARROYAVE VILLEGAS" userId="S::sst@umanizales.edu.co::be1b493e-9d36-4f17-80f3-6f88b0bef3d6" providerId="AD" clId="Web-{24036081-73A3-B236-9967-7D1AE5C0B1F6}" dt="2024-05-09T19:16:01.536" v="137"/>
          <ac:spMkLst>
            <pc:docMk/>
            <pc:sldMk cId="434488878" sldId="258"/>
            <ac:spMk id="42" creationId="{2EB492CD-616E-47F8-933B-5E2D952A0593}"/>
          </ac:spMkLst>
        </pc:spChg>
        <pc:spChg chg="add del">
          <ac:chgData name="LUZ ESTELA ARROYAVE VILLEGAS" userId="S::sst@umanizales.edu.co::be1b493e-9d36-4f17-80f3-6f88b0bef3d6" providerId="AD" clId="Web-{24036081-73A3-B236-9967-7D1AE5C0B1F6}" dt="2024-05-09T19:16:01.536" v="137"/>
          <ac:spMkLst>
            <pc:docMk/>
            <pc:sldMk cId="434488878" sldId="258"/>
            <ac:spMk id="43" creationId="{59383CF9-23B5-4335-9B21-1791C4CF1C75}"/>
          </ac:spMkLst>
        </pc:spChg>
        <pc:spChg chg="add del">
          <ac:chgData name="LUZ ESTELA ARROYAVE VILLEGAS" userId="S::sst@umanizales.edu.co::be1b493e-9d36-4f17-80f3-6f88b0bef3d6" providerId="AD" clId="Web-{24036081-73A3-B236-9967-7D1AE5C0B1F6}" dt="2024-05-09T19:16:01.536" v="137"/>
          <ac:spMkLst>
            <pc:docMk/>
            <pc:sldMk cId="434488878" sldId="258"/>
            <ac:spMk id="44" creationId="{0007FE00-9498-4706-B255-6437B0252C02}"/>
          </ac:spMkLst>
        </pc:spChg>
        <pc:spChg chg="add">
          <ac:chgData name="LUZ ESTELA ARROYAVE VILLEGAS" userId="S::sst@umanizales.edu.co::be1b493e-9d36-4f17-80f3-6f88b0bef3d6" providerId="AD" clId="Web-{24036081-73A3-B236-9967-7D1AE5C0B1F6}" dt="2024-05-09T19:16:06.318" v="140"/>
          <ac:spMkLst>
            <pc:docMk/>
            <pc:sldMk cId="434488878" sldId="258"/>
            <ac:spMk id="50" creationId="{2EB492CD-616E-47F8-933B-5E2D952A0593}"/>
          </ac:spMkLst>
        </pc:spChg>
        <pc:spChg chg="add">
          <ac:chgData name="LUZ ESTELA ARROYAVE VILLEGAS" userId="S::sst@umanizales.edu.co::be1b493e-9d36-4f17-80f3-6f88b0bef3d6" providerId="AD" clId="Web-{24036081-73A3-B236-9967-7D1AE5C0B1F6}" dt="2024-05-09T19:16:06.318" v="140"/>
          <ac:spMkLst>
            <pc:docMk/>
            <pc:sldMk cId="434488878" sldId="258"/>
            <ac:spMk id="51" creationId="{59383CF9-23B5-4335-9B21-1791C4CF1C75}"/>
          </ac:spMkLst>
        </pc:spChg>
        <pc:spChg chg="add">
          <ac:chgData name="LUZ ESTELA ARROYAVE VILLEGAS" userId="S::sst@umanizales.edu.co::be1b493e-9d36-4f17-80f3-6f88b0bef3d6" providerId="AD" clId="Web-{24036081-73A3-B236-9967-7D1AE5C0B1F6}" dt="2024-05-09T19:16:06.318" v="140"/>
          <ac:spMkLst>
            <pc:docMk/>
            <pc:sldMk cId="434488878" sldId="258"/>
            <ac:spMk id="52" creationId="{0007FE00-9498-4706-B255-6437B0252C02}"/>
          </ac:spMkLst>
        </pc:spChg>
        <pc:grpChg chg="add del">
          <ac:chgData name="LUZ ESTELA ARROYAVE VILLEGAS" userId="S::sst@umanizales.edu.co::be1b493e-9d36-4f17-80f3-6f88b0bef3d6" providerId="AD" clId="Web-{24036081-73A3-B236-9967-7D1AE5C0B1F6}" dt="2024-05-09T19:16:06.240" v="139"/>
          <ac:grpSpMkLst>
            <pc:docMk/>
            <pc:sldMk cId="434488878" sldId="258"/>
            <ac:grpSpMk id="46" creationId="{6258F736-B256-8039-9DC6-F4E49A5C5AD5}"/>
          </ac:grpSpMkLst>
        </pc:grpChg>
        <pc:graphicFrameChg chg="add mod modGraphic">
          <ac:chgData name="LUZ ESTELA ARROYAVE VILLEGAS" userId="S::sst@umanizales.edu.co::be1b493e-9d36-4f17-80f3-6f88b0bef3d6" providerId="AD" clId="Web-{24036081-73A3-B236-9967-7D1AE5C0B1F6}" dt="2024-05-09T19:16:06.318" v="140"/>
          <ac:graphicFrameMkLst>
            <pc:docMk/>
            <pc:sldMk cId="434488878" sldId="258"/>
            <ac:graphicFrameMk id="4" creationId="{CC7FC157-B781-FFD7-E562-21D82569DF9A}"/>
          </ac:graphicFrameMkLst>
        </pc:graphicFrameChg>
        <pc:graphicFrameChg chg="add del mod modGraphic">
          <ac:chgData name="LUZ ESTELA ARROYAVE VILLEGAS" userId="S::sst@umanizales.edu.co::be1b493e-9d36-4f17-80f3-6f88b0bef3d6" providerId="AD" clId="Web-{24036081-73A3-B236-9967-7D1AE5C0B1F6}" dt="2024-05-09T16:52:29.655" v="87"/>
          <ac:graphicFrameMkLst>
            <pc:docMk/>
            <pc:sldMk cId="434488878" sldId="258"/>
            <ac:graphicFrameMk id="4" creationId="{F9A267E1-4C70-3BE7-EACC-62288FD602DF}"/>
          </ac:graphicFrameMkLst>
        </pc:graphicFrameChg>
        <pc:graphicFrameChg chg="add del mod modGraphic">
          <ac:chgData name="LUZ ESTELA ARROYAVE VILLEGAS" userId="S::sst@umanizales.edu.co::be1b493e-9d36-4f17-80f3-6f88b0bef3d6" providerId="AD" clId="Web-{24036081-73A3-B236-9967-7D1AE5C0B1F6}" dt="2024-05-09T16:54:35.643" v="122"/>
          <ac:graphicFrameMkLst>
            <pc:docMk/>
            <pc:sldMk cId="434488878" sldId="258"/>
            <ac:graphicFrameMk id="6" creationId="{AC640003-C926-C77D-C7B5-59E7B35E0B76}"/>
          </ac:graphicFrameMkLst>
        </pc:graphicFrameChg>
        <pc:graphicFrameChg chg="add del mod">
          <ac:chgData name="LUZ ESTELA ARROYAVE VILLEGAS" userId="S::sst@umanizales.edu.co::be1b493e-9d36-4f17-80f3-6f88b0bef3d6" providerId="AD" clId="Web-{24036081-73A3-B236-9967-7D1AE5C0B1F6}" dt="2024-05-09T16:56:09.506" v="126"/>
          <ac:graphicFrameMkLst>
            <pc:docMk/>
            <pc:sldMk cId="434488878" sldId="258"/>
            <ac:graphicFrameMk id="9" creationId="{6C274348-F005-59E9-4718-99138D2B3C54}"/>
          </ac:graphicFrameMkLst>
        </pc:graphicFrameChg>
        <pc:graphicFrameChg chg="add del">
          <ac:chgData name="LUZ ESTELA ARROYAVE VILLEGAS" userId="S::sst@umanizales.edu.co::be1b493e-9d36-4f17-80f3-6f88b0bef3d6" providerId="AD" clId="Web-{24036081-73A3-B236-9967-7D1AE5C0B1F6}" dt="2024-05-09T15:30:03.070" v="23"/>
          <ac:graphicFrameMkLst>
            <pc:docMk/>
            <pc:sldMk cId="434488878" sldId="258"/>
            <ac:graphicFrameMk id="9" creationId="{8536AD3B-8ECC-33A8-9E1A-A33BDCD6EDAD}"/>
          </ac:graphicFrameMkLst>
        </pc:graphicFrameChg>
        <pc:graphicFrameChg chg="add del">
          <ac:chgData name="LUZ ESTELA ARROYAVE VILLEGAS" userId="S::sst@umanizales.edu.co::be1b493e-9d36-4f17-80f3-6f88b0bef3d6" providerId="AD" clId="Web-{24036081-73A3-B236-9967-7D1AE5C0B1F6}" dt="2024-05-09T15:30:07.305" v="25"/>
          <ac:graphicFrameMkLst>
            <pc:docMk/>
            <pc:sldMk cId="434488878" sldId="258"/>
            <ac:graphicFrameMk id="21" creationId="{3DC6B59F-72AD-069E-5E79-153482003C57}"/>
          </ac:graphicFrameMkLst>
        </pc:graphicFrameChg>
        <pc:graphicFrameChg chg="add del">
          <ac:chgData name="LUZ ESTELA ARROYAVE VILLEGAS" userId="S::sst@umanizales.edu.co::be1b493e-9d36-4f17-80f3-6f88b0bef3d6" providerId="AD" clId="Web-{24036081-73A3-B236-9967-7D1AE5C0B1F6}" dt="2024-05-09T15:30:25.102" v="27"/>
          <ac:graphicFrameMkLst>
            <pc:docMk/>
            <pc:sldMk cId="434488878" sldId="258"/>
            <ac:graphicFrameMk id="25" creationId="{8536AD3B-8ECC-33A8-9E1A-A33BDCD6EDAD}"/>
          </ac:graphicFrameMkLst>
        </pc:graphicFrameChg>
        <pc:graphicFrameChg chg="add del">
          <ac:chgData name="LUZ ESTELA ARROYAVE VILLEGAS" userId="S::sst@umanizales.edu.co::be1b493e-9d36-4f17-80f3-6f88b0bef3d6" providerId="AD" clId="Web-{24036081-73A3-B236-9967-7D1AE5C0B1F6}" dt="2024-05-09T15:30:37.900" v="31"/>
          <ac:graphicFrameMkLst>
            <pc:docMk/>
            <pc:sldMk cId="434488878" sldId="258"/>
            <ac:graphicFrameMk id="34" creationId="{3DC6B59F-72AD-069E-5E79-153482003C57}"/>
          </ac:graphicFrameMkLst>
        </pc:graphicFrameChg>
        <pc:cxnChg chg="add del">
          <ac:chgData name="LUZ ESTELA ARROYAVE VILLEGAS" userId="S::sst@umanizales.edu.co::be1b493e-9d36-4f17-80f3-6f88b0bef3d6" providerId="AD" clId="Web-{24036081-73A3-B236-9967-7D1AE5C0B1F6}" dt="2024-05-09T15:30:03.070" v="23"/>
          <ac:cxnSpMkLst>
            <pc:docMk/>
            <pc:sldMk cId="434488878" sldId="258"/>
            <ac:cxnSpMk id="15" creationId="{C8F51B3F-8331-4E4A-AE96-D47B1006EEAD}"/>
          </ac:cxnSpMkLst>
        </pc:cxnChg>
        <pc:cxnChg chg="add del">
          <ac:chgData name="LUZ ESTELA ARROYAVE VILLEGAS" userId="S::sst@umanizales.edu.co::be1b493e-9d36-4f17-80f3-6f88b0bef3d6" providerId="AD" clId="Web-{24036081-73A3-B236-9967-7D1AE5C0B1F6}" dt="2024-05-09T15:30:25.102" v="27"/>
          <ac:cxnSpMkLst>
            <pc:docMk/>
            <pc:sldMk cId="434488878" sldId="258"/>
            <ac:cxnSpMk id="24" creationId="{C8F51B3F-8331-4E4A-AE96-D47B1006EEAD}"/>
          </ac:cxnSpMkLst>
        </pc:cxnChg>
      </pc:sldChg>
      <pc:sldChg chg="addSp delSp modSp mod setBg">
        <pc:chgData name="LUZ ESTELA ARROYAVE VILLEGAS" userId="S::sst@umanizales.edu.co::be1b493e-9d36-4f17-80f3-6f88b0bef3d6" providerId="AD" clId="Web-{24036081-73A3-B236-9967-7D1AE5C0B1F6}" dt="2024-05-09T15:05:41.970" v="19"/>
        <pc:sldMkLst>
          <pc:docMk/>
          <pc:sldMk cId="2920749442" sldId="259"/>
        </pc:sldMkLst>
        <pc:graphicFrameChg chg="del">
          <ac:chgData name="LUZ ESTELA ARROYAVE VILLEGAS" userId="S::sst@umanizales.edu.co::be1b493e-9d36-4f17-80f3-6f88b0bef3d6" providerId="AD" clId="Web-{24036081-73A3-B236-9967-7D1AE5C0B1F6}" dt="2024-05-09T15:03:52.013" v="5"/>
          <ac:graphicFrameMkLst>
            <pc:docMk/>
            <pc:sldMk cId="2920749442" sldId="259"/>
            <ac:graphicFrameMk id="4" creationId="{0DCF3F4B-37F0-48D4-BD89-295DE3690DF9}"/>
          </ac:graphicFrameMkLst>
        </pc:graphicFrameChg>
        <pc:picChg chg="add mod">
          <ac:chgData name="LUZ ESTELA ARROYAVE VILLEGAS" userId="S::sst@umanizales.edu.co::be1b493e-9d36-4f17-80f3-6f88b0bef3d6" providerId="AD" clId="Web-{24036081-73A3-B236-9967-7D1AE5C0B1F6}" dt="2024-05-09T15:05:41.970" v="19"/>
          <ac:picMkLst>
            <pc:docMk/>
            <pc:sldMk cId="2920749442" sldId="259"/>
            <ac:picMk id="13" creationId="{8222B6E3-603C-F9F6-3268-DC3F76979AE7}"/>
          </ac:picMkLst>
        </pc:picChg>
      </pc:sldChg>
      <pc:sldChg chg="addSp delSp modSp mod setBg">
        <pc:chgData name="LUZ ESTELA ARROYAVE VILLEGAS" userId="S::sst@umanizales.edu.co::be1b493e-9d36-4f17-80f3-6f88b0bef3d6" providerId="AD" clId="Web-{24036081-73A3-B236-9967-7D1AE5C0B1F6}" dt="2024-05-09T15:08:09.975" v="21"/>
        <pc:sldMkLst>
          <pc:docMk/>
          <pc:sldMk cId="2088481657" sldId="261"/>
        </pc:sldMkLst>
        <pc:spChg chg="mod">
          <ac:chgData name="LUZ ESTELA ARROYAVE VILLEGAS" userId="S::sst@umanizales.edu.co::be1b493e-9d36-4f17-80f3-6f88b0bef3d6" providerId="AD" clId="Web-{24036081-73A3-B236-9967-7D1AE5C0B1F6}" dt="2024-05-09T15:08:09.975" v="21"/>
          <ac:spMkLst>
            <pc:docMk/>
            <pc:sldMk cId="2088481657" sldId="261"/>
            <ac:spMk id="2" creationId="{00000000-0000-0000-0000-000000000000}"/>
          </ac:spMkLst>
        </pc:spChg>
        <pc:spChg chg="add del">
          <ac:chgData name="LUZ ESTELA ARROYAVE VILLEGAS" userId="S::sst@umanizales.edu.co::be1b493e-9d36-4f17-80f3-6f88b0bef3d6" providerId="AD" clId="Web-{24036081-73A3-B236-9967-7D1AE5C0B1F6}" dt="2024-05-09T15:08:09.975" v="21"/>
          <ac:spMkLst>
            <pc:docMk/>
            <pc:sldMk cId="2088481657" sldId="261"/>
            <ac:spMk id="3" creationId="{00000000-0000-0000-0000-000000000000}"/>
          </ac:spMkLst>
        </pc:spChg>
        <pc:spChg chg="add">
          <ac:chgData name="LUZ ESTELA ARROYAVE VILLEGAS" userId="S::sst@umanizales.edu.co::be1b493e-9d36-4f17-80f3-6f88b0bef3d6" providerId="AD" clId="Web-{24036081-73A3-B236-9967-7D1AE5C0B1F6}" dt="2024-05-09T15:08:09.975" v="21"/>
          <ac:spMkLst>
            <pc:docMk/>
            <pc:sldMk cId="2088481657" sldId="261"/>
            <ac:spMk id="6" creationId="{2659FDB4-FCBE-4A89-B46D-43D4FA54464D}"/>
          </ac:spMkLst>
        </pc:spChg>
        <pc:spChg chg="add del">
          <ac:chgData name="LUZ ESTELA ARROYAVE VILLEGAS" userId="S::sst@umanizales.edu.co::be1b493e-9d36-4f17-80f3-6f88b0bef3d6" providerId="AD" clId="Web-{24036081-73A3-B236-9967-7D1AE5C0B1F6}" dt="2024-05-09T15:05:20.751" v="16"/>
          <ac:spMkLst>
            <pc:docMk/>
            <pc:sldMk cId="2088481657" sldId="261"/>
            <ac:spMk id="9" creationId="{2659FDB4-FCBE-4A89-B46D-43D4FA54464D}"/>
          </ac:spMkLst>
        </pc:spChg>
        <pc:spChg chg="add del">
          <ac:chgData name="LUZ ESTELA ARROYAVE VILLEGAS" userId="S::sst@umanizales.edu.co::be1b493e-9d36-4f17-80f3-6f88b0bef3d6" providerId="AD" clId="Web-{24036081-73A3-B236-9967-7D1AE5C0B1F6}" dt="2024-05-09T15:05:43.517" v="20"/>
          <ac:spMkLst>
            <pc:docMk/>
            <pc:sldMk cId="2088481657" sldId="261"/>
            <ac:spMk id="13" creationId="{20344094-430A-400B-804B-910E696A1A90}"/>
          </ac:spMkLst>
        </pc:spChg>
        <pc:spChg chg="add del">
          <ac:chgData name="LUZ ESTELA ARROYAVE VILLEGAS" userId="S::sst@umanizales.edu.co::be1b493e-9d36-4f17-80f3-6f88b0bef3d6" providerId="AD" clId="Web-{24036081-73A3-B236-9967-7D1AE5C0B1F6}" dt="2024-05-09T15:05:43.517" v="20"/>
          <ac:spMkLst>
            <pc:docMk/>
            <pc:sldMk cId="2088481657" sldId="261"/>
            <ac:spMk id="14" creationId="{C5278130-DFE0-457B-8698-88DF69019DDE}"/>
          </ac:spMkLst>
        </pc:spChg>
        <pc:spChg chg="add del">
          <ac:chgData name="LUZ ESTELA ARROYAVE VILLEGAS" userId="S::sst@umanizales.edu.co::be1b493e-9d36-4f17-80f3-6f88b0bef3d6" providerId="AD" clId="Web-{24036081-73A3-B236-9967-7D1AE5C0B1F6}" dt="2024-05-09T15:05:43.517" v="20"/>
          <ac:spMkLst>
            <pc:docMk/>
            <pc:sldMk cId="2088481657" sldId="261"/>
            <ac:spMk id="15" creationId="{453C67DF-7782-4E57-AB9B-F1B4811AD8FE}"/>
          </ac:spMkLst>
        </pc:spChg>
        <pc:spChg chg="add del">
          <ac:chgData name="LUZ ESTELA ARROYAVE VILLEGAS" userId="S::sst@umanizales.edu.co::be1b493e-9d36-4f17-80f3-6f88b0bef3d6" providerId="AD" clId="Web-{24036081-73A3-B236-9967-7D1AE5C0B1F6}" dt="2024-05-09T15:05:43.517" v="20"/>
          <ac:spMkLst>
            <pc:docMk/>
            <pc:sldMk cId="2088481657" sldId="261"/>
            <ac:spMk id="16" creationId="{2F99531B-1681-4D6E-BECB-18325B33A618}"/>
          </ac:spMkLst>
        </pc:spChg>
        <pc:graphicFrameChg chg="add del">
          <ac:chgData name="LUZ ESTELA ARROYAVE VILLEGAS" userId="S::sst@umanizales.edu.co::be1b493e-9d36-4f17-80f3-6f88b0bef3d6" providerId="AD" clId="Web-{24036081-73A3-B236-9967-7D1AE5C0B1F6}" dt="2024-05-09T15:05:20.751" v="16"/>
          <ac:graphicFrameMkLst>
            <pc:docMk/>
            <pc:sldMk cId="2088481657" sldId="261"/>
            <ac:graphicFrameMk id="5" creationId="{9E6885EA-C667-BA87-3C9B-3D3D8F53AA19}"/>
          </ac:graphicFrameMkLst>
        </pc:graphicFrameChg>
        <pc:graphicFrameChg chg="add">
          <ac:chgData name="LUZ ESTELA ARROYAVE VILLEGAS" userId="S::sst@umanizales.edu.co::be1b493e-9d36-4f17-80f3-6f88b0bef3d6" providerId="AD" clId="Web-{24036081-73A3-B236-9967-7D1AE5C0B1F6}" dt="2024-05-09T15:08:09.975" v="21"/>
          <ac:graphicFrameMkLst>
            <pc:docMk/>
            <pc:sldMk cId="2088481657" sldId="261"/>
            <ac:graphicFrameMk id="8" creationId="{B82924B3-0401-58F9-0FDD-3CBABDE8E1D6}"/>
          </ac:graphicFrameMkLst>
        </pc:graphicFrameChg>
        <pc:graphicFrameChg chg="add del">
          <ac:chgData name="LUZ ESTELA ARROYAVE VILLEGAS" userId="S::sst@umanizales.edu.co::be1b493e-9d36-4f17-80f3-6f88b0bef3d6" providerId="AD" clId="Web-{24036081-73A3-B236-9967-7D1AE5C0B1F6}" dt="2024-05-09T15:05:43.517" v="20"/>
          <ac:graphicFrameMkLst>
            <pc:docMk/>
            <pc:sldMk cId="2088481657" sldId="261"/>
            <ac:graphicFrameMk id="18" creationId="{F5B67959-1632-6DA8-E2F7-9F0527648B6A}"/>
          </ac:graphicFrameMkLst>
        </pc:graphicFrameChg>
        <pc:cxnChg chg="add">
          <ac:chgData name="LUZ ESTELA ARROYAVE VILLEGAS" userId="S::sst@umanizales.edu.co::be1b493e-9d36-4f17-80f3-6f88b0bef3d6" providerId="AD" clId="Web-{24036081-73A3-B236-9967-7D1AE5C0B1F6}" dt="2024-05-09T15:08:09.975" v="21"/>
          <ac:cxnSpMkLst>
            <pc:docMk/>
            <pc:sldMk cId="2088481657" sldId="261"/>
            <ac:cxnSpMk id="7" creationId="{C8F51B3F-8331-4E4A-AE96-D47B1006EEAD}"/>
          </ac:cxnSpMkLst>
        </pc:cxnChg>
        <pc:cxnChg chg="add del">
          <ac:chgData name="LUZ ESTELA ARROYAVE VILLEGAS" userId="S::sst@umanizales.edu.co::be1b493e-9d36-4f17-80f3-6f88b0bef3d6" providerId="AD" clId="Web-{24036081-73A3-B236-9967-7D1AE5C0B1F6}" dt="2024-05-09T15:05:20.751" v="16"/>
          <ac:cxnSpMkLst>
            <pc:docMk/>
            <pc:sldMk cId="2088481657" sldId="261"/>
            <ac:cxnSpMk id="11" creationId="{C8F51B3F-8331-4E4A-AE96-D47B1006EEAD}"/>
          </ac:cxnSpMkLst>
        </pc:cxnChg>
        <pc:cxnChg chg="add del">
          <ac:chgData name="LUZ ESTELA ARROYAVE VILLEGAS" userId="S::sst@umanizales.edu.co::be1b493e-9d36-4f17-80f3-6f88b0bef3d6" providerId="AD" clId="Web-{24036081-73A3-B236-9967-7D1AE5C0B1F6}" dt="2024-05-09T15:05:43.517" v="20"/>
          <ac:cxnSpMkLst>
            <pc:docMk/>
            <pc:sldMk cId="2088481657" sldId="261"/>
            <ac:cxnSpMk id="17" creationId="{B03A5AE3-BD30-455C-842B-7626C8BEF097}"/>
          </ac:cxnSpMkLst>
        </pc:cxnChg>
        <pc:cxnChg chg="add del">
          <ac:chgData name="LUZ ESTELA ARROYAVE VILLEGAS" userId="S::sst@umanizales.edu.co::be1b493e-9d36-4f17-80f3-6f88b0bef3d6" providerId="AD" clId="Web-{24036081-73A3-B236-9967-7D1AE5C0B1F6}" dt="2024-05-09T15:05:43.517" v="20"/>
          <ac:cxnSpMkLst>
            <pc:docMk/>
            <pc:sldMk cId="2088481657" sldId="261"/>
            <ac:cxnSpMk id="19" creationId="{2DBECAA5-1F2D-470D-875C-8F2C2CA3E54B}"/>
          </ac:cxnSpMkLst>
        </pc:cxnChg>
      </pc:sldChg>
      <pc:sldChg chg="addSp delSp modSp mod setBg">
        <pc:chgData name="LUZ ESTELA ARROYAVE VILLEGAS" userId="S::sst@umanizales.edu.co::be1b493e-9d36-4f17-80f3-6f88b0bef3d6" providerId="AD" clId="Web-{24036081-73A3-B236-9967-7D1AE5C0B1F6}" dt="2024-05-09T15:30:59.963" v="33"/>
        <pc:sldMkLst>
          <pc:docMk/>
          <pc:sldMk cId="525777618" sldId="277"/>
        </pc:sldMkLst>
        <pc:spChg chg="mod">
          <ac:chgData name="LUZ ESTELA ARROYAVE VILLEGAS" userId="S::sst@umanizales.edu.co::be1b493e-9d36-4f17-80f3-6f88b0bef3d6" providerId="AD" clId="Web-{24036081-73A3-B236-9967-7D1AE5C0B1F6}" dt="2024-05-09T15:30:59.963" v="33"/>
          <ac:spMkLst>
            <pc:docMk/>
            <pc:sldMk cId="525777618" sldId="277"/>
            <ac:spMk id="2" creationId="{00000000-0000-0000-0000-000000000000}"/>
          </ac:spMkLst>
        </pc:spChg>
        <pc:spChg chg="add del">
          <ac:chgData name="LUZ ESTELA ARROYAVE VILLEGAS" userId="S::sst@umanizales.edu.co::be1b493e-9d36-4f17-80f3-6f88b0bef3d6" providerId="AD" clId="Web-{24036081-73A3-B236-9967-7D1AE5C0B1F6}" dt="2024-05-09T15:30:59.963" v="33"/>
          <ac:spMkLst>
            <pc:docMk/>
            <pc:sldMk cId="525777618" sldId="277"/>
            <ac:spMk id="7" creationId="{00000000-0000-0000-0000-000000000000}"/>
          </ac:spMkLst>
        </pc:spChg>
        <pc:spChg chg="add del">
          <ac:chgData name="LUZ ESTELA ARROYAVE VILLEGAS" userId="S::sst@umanizales.edu.co::be1b493e-9d36-4f17-80f3-6f88b0bef3d6" providerId="AD" clId="Web-{24036081-73A3-B236-9967-7D1AE5C0B1F6}" dt="2024-05-09T15:30:59.963" v="33"/>
          <ac:spMkLst>
            <pc:docMk/>
            <pc:sldMk cId="525777618" sldId="277"/>
            <ac:spMk id="13" creationId="{BACC6370-2D7E-4714-9D71-7542949D7D5D}"/>
          </ac:spMkLst>
        </pc:spChg>
        <pc:spChg chg="add del">
          <ac:chgData name="LUZ ESTELA ARROYAVE VILLEGAS" userId="S::sst@umanizales.edu.co::be1b493e-9d36-4f17-80f3-6f88b0bef3d6" providerId="AD" clId="Web-{24036081-73A3-B236-9967-7D1AE5C0B1F6}" dt="2024-05-09T15:30:59.963" v="33"/>
          <ac:spMkLst>
            <pc:docMk/>
            <pc:sldMk cId="525777618" sldId="277"/>
            <ac:spMk id="15" creationId="{256B2C21-A230-48C0-8DF1-C46611373C44}"/>
          </ac:spMkLst>
        </pc:spChg>
        <pc:spChg chg="add del">
          <ac:chgData name="LUZ ESTELA ARROYAVE VILLEGAS" userId="S::sst@umanizales.edu.co::be1b493e-9d36-4f17-80f3-6f88b0bef3d6" providerId="AD" clId="Web-{24036081-73A3-B236-9967-7D1AE5C0B1F6}" dt="2024-05-09T15:30:59.963" v="33"/>
          <ac:spMkLst>
            <pc:docMk/>
            <pc:sldMk cId="525777618" sldId="277"/>
            <ac:spMk id="17" creationId="{3847E18C-932D-4C95-AABA-FEC7C9499AD7}"/>
          </ac:spMkLst>
        </pc:spChg>
        <pc:spChg chg="add del">
          <ac:chgData name="LUZ ESTELA ARROYAVE VILLEGAS" userId="S::sst@umanizales.edu.co::be1b493e-9d36-4f17-80f3-6f88b0bef3d6" providerId="AD" clId="Web-{24036081-73A3-B236-9967-7D1AE5C0B1F6}" dt="2024-05-09T15:30:59.963" v="33"/>
          <ac:spMkLst>
            <pc:docMk/>
            <pc:sldMk cId="525777618" sldId="277"/>
            <ac:spMk id="19" creationId="{3150CB11-0C61-439E-910F-5787759E72A0}"/>
          </ac:spMkLst>
        </pc:spChg>
        <pc:spChg chg="add del">
          <ac:chgData name="LUZ ESTELA ARROYAVE VILLEGAS" userId="S::sst@umanizales.edu.co::be1b493e-9d36-4f17-80f3-6f88b0bef3d6" providerId="AD" clId="Web-{24036081-73A3-B236-9967-7D1AE5C0B1F6}" dt="2024-05-09T15:30:59.963" v="33"/>
          <ac:spMkLst>
            <pc:docMk/>
            <pc:sldMk cId="525777618" sldId="277"/>
            <ac:spMk id="21" creationId="{43F8A58B-5155-44CE-A5FF-7647B47D0A7A}"/>
          </ac:spMkLst>
        </pc:spChg>
        <pc:spChg chg="add del">
          <ac:chgData name="LUZ ESTELA ARROYAVE VILLEGAS" userId="S::sst@umanizales.edu.co::be1b493e-9d36-4f17-80f3-6f88b0bef3d6" providerId="AD" clId="Web-{24036081-73A3-B236-9967-7D1AE5C0B1F6}" dt="2024-05-09T15:30:59.963" v="33"/>
          <ac:spMkLst>
            <pc:docMk/>
            <pc:sldMk cId="525777618" sldId="277"/>
            <ac:spMk id="23" creationId="{443F2ACA-E6D6-4028-82DD-F03C262D5DE6}"/>
          </ac:spMkLst>
        </pc:spChg>
        <pc:graphicFrameChg chg="add del">
          <ac:chgData name="LUZ ESTELA ARROYAVE VILLEGAS" userId="S::sst@umanizales.edu.co::be1b493e-9d36-4f17-80f3-6f88b0bef3d6" providerId="AD" clId="Web-{24036081-73A3-B236-9967-7D1AE5C0B1F6}" dt="2024-05-09T15:30:59.963" v="33"/>
          <ac:graphicFrameMkLst>
            <pc:docMk/>
            <pc:sldMk cId="525777618" sldId="277"/>
            <ac:graphicFrameMk id="9" creationId="{F5EDED47-94C2-A898-CDB3-4D83D10742B1}"/>
          </ac:graphicFrameMkLst>
        </pc:graphicFrameChg>
      </pc:sldChg>
      <pc:sldChg chg="add replId">
        <pc:chgData name="LUZ ESTELA ARROYAVE VILLEGAS" userId="S::sst@umanizales.edu.co::be1b493e-9d36-4f17-80f3-6f88b0bef3d6" providerId="AD" clId="Web-{24036081-73A3-B236-9967-7D1AE5C0B1F6}" dt="2024-05-09T16:50:23.683" v="63"/>
        <pc:sldMkLst>
          <pc:docMk/>
          <pc:sldMk cId="803917661" sldId="283"/>
        </pc:sldMkLst>
      </pc:sldChg>
      <pc:sldChg chg="modSp new del">
        <pc:chgData name="LUZ ESTELA ARROYAVE VILLEGAS" userId="S::sst@umanizales.edu.co::be1b493e-9d36-4f17-80f3-6f88b0bef3d6" providerId="AD" clId="Web-{24036081-73A3-B236-9967-7D1AE5C0B1F6}" dt="2024-05-09T16:50:16.355" v="62"/>
        <pc:sldMkLst>
          <pc:docMk/>
          <pc:sldMk cId="1611339739" sldId="283"/>
        </pc:sldMkLst>
        <pc:spChg chg="mod">
          <ac:chgData name="LUZ ESTELA ARROYAVE VILLEGAS" userId="S::sst@umanizales.edu.co::be1b493e-9d36-4f17-80f3-6f88b0bef3d6" providerId="AD" clId="Web-{24036081-73A3-B236-9967-7D1AE5C0B1F6}" dt="2024-05-09T16:49:18.665" v="59" actId="20577"/>
          <ac:spMkLst>
            <pc:docMk/>
            <pc:sldMk cId="1611339739" sldId="283"/>
            <ac:spMk id="2" creationId="{6C06C466-2E4B-2141-5998-E17270CC10A1}"/>
          </ac:spMkLst>
        </pc:spChg>
      </pc:sldChg>
      <pc:sldChg chg="new del">
        <pc:chgData name="LUZ ESTELA ARROYAVE VILLEGAS" userId="S::sst@umanizales.edu.co::be1b493e-9d36-4f17-80f3-6f88b0bef3d6" providerId="AD" clId="Web-{24036081-73A3-B236-9967-7D1AE5C0B1F6}" dt="2024-05-09T16:50:59.575" v="72"/>
        <pc:sldMkLst>
          <pc:docMk/>
          <pc:sldMk cId="2695493227" sldId="284"/>
        </pc:sldMkLst>
      </pc:sldChg>
      <pc:sldChg chg="new del">
        <pc:chgData name="LUZ ESTELA ARROYAVE VILLEGAS" userId="S::sst@umanizales.edu.co::be1b493e-9d36-4f17-80f3-6f88b0bef3d6" providerId="AD" clId="Web-{24036081-73A3-B236-9967-7D1AE5C0B1F6}" dt="2024-05-09T16:50:04.354" v="61"/>
        <pc:sldMkLst>
          <pc:docMk/>
          <pc:sldMk cId="3886425209" sldId="284"/>
        </pc:sldMkLst>
      </pc:sldChg>
      <pc:sldChg chg="add replId">
        <pc:chgData name="LUZ ESTELA ARROYAVE VILLEGAS" userId="S::sst@umanizales.edu.co::be1b493e-9d36-4f17-80f3-6f88b0bef3d6" providerId="AD" clId="Web-{24036081-73A3-B236-9967-7D1AE5C0B1F6}" dt="2024-05-09T16:51:02.840" v="73"/>
        <pc:sldMkLst>
          <pc:docMk/>
          <pc:sldMk cId="4281679282" sldId="284"/>
        </pc:sldMkLst>
      </pc:sldChg>
      <pc:sldChg chg="new del">
        <pc:chgData name="LUZ ESTELA ARROYAVE VILLEGAS" userId="S::sst@umanizales.edu.co::be1b493e-9d36-4f17-80f3-6f88b0bef3d6" providerId="AD" clId="Web-{24036081-73A3-B236-9967-7D1AE5C0B1F6}" dt="2024-05-09T16:58:43.729" v="132"/>
        <pc:sldMkLst>
          <pc:docMk/>
          <pc:sldMk cId="4043628631" sldId="285"/>
        </pc:sldMkLst>
      </pc:sldChg>
      <pc:sldChg chg="add replId">
        <pc:chgData name="LUZ ESTELA ARROYAVE VILLEGAS" userId="S::sst@umanizales.edu.co::be1b493e-9d36-4f17-80f3-6f88b0bef3d6" providerId="AD" clId="Web-{24036081-73A3-B236-9967-7D1AE5C0B1F6}" dt="2024-05-09T19:18:26.106" v="142"/>
        <pc:sldMkLst>
          <pc:docMk/>
          <pc:sldMk cId="3715816420" sldId="286"/>
        </pc:sldMkLst>
      </pc:sldChg>
    </pc:docChg>
  </pc:docChgLst>
  <pc:docChgLst>
    <pc:chgData name="LUZ ESTELA ARROYAVE VILLEGAS" userId="S::sst@umanizales.edu.co::be1b493e-9d36-4f17-80f3-6f88b0bef3d6" providerId="AD" clId="Web-{FF3FA252-0CB6-C21A-4F63-BE772E0E0450}"/>
    <pc:docChg chg="addSld delSld">
      <pc:chgData name="LUZ ESTELA ARROYAVE VILLEGAS" userId="S::sst@umanizales.edu.co::be1b493e-9d36-4f17-80f3-6f88b0bef3d6" providerId="AD" clId="Web-{FF3FA252-0CB6-C21A-4F63-BE772E0E0450}" dt="2024-05-06T15:10:44.448" v="1"/>
      <pc:docMkLst>
        <pc:docMk/>
      </pc:docMkLst>
      <pc:sldChg chg="new del">
        <pc:chgData name="LUZ ESTELA ARROYAVE VILLEGAS" userId="S::sst@umanizales.edu.co::be1b493e-9d36-4f17-80f3-6f88b0bef3d6" providerId="AD" clId="Web-{FF3FA252-0CB6-C21A-4F63-BE772E0E0450}" dt="2024-05-06T15:10:44.448" v="1"/>
        <pc:sldMkLst>
          <pc:docMk/>
          <pc:sldMk cId="3486517689" sldId="261"/>
        </pc:sldMkLst>
      </pc:sldChg>
    </pc:docChg>
  </pc:docChgLst>
  <pc:docChgLst>
    <pc:chgData name="Gestion Ambiental Universidad de Manizales" userId="S::gestion_ambiental@umanizales.edu.co::d8a7d871-3afd-4d85-a349-e5040e86a5e1" providerId="AD" clId="Web-{13BA3CA9-4539-5E64-1FC0-A913B23E0D3E}"/>
    <pc:docChg chg="addSld delSld modSld">
      <pc:chgData name="Gestion Ambiental Universidad de Manizales" userId="S::gestion_ambiental@umanizales.edu.co::d8a7d871-3afd-4d85-a349-e5040e86a5e1" providerId="AD" clId="Web-{13BA3CA9-4539-5E64-1FC0-A913B23E0D3E}" dt="2024-05-10T19:26:16.162" v="76" actId="1076"/>
      <pc:docMkLst>
        <pc:docMk/>
      </pc:docMkLst>
      <pc:sldChg chg="new del">
        <pc:chgData name="Gestion Ambiental Universidad de Manizales" userId="S::gestion_ambiental@umanizales.edu.co::d8a7d871-3afd-4d85-a349-e5040e86a5e1" providerId="AD" clId="Web-{13BA3CA9-4539-5E64-1FC0-A913B23E0D3E}" dt="2024-05-10T19:11:52.023" v="2"/>
        <pc:sldMkLst>
          <pc:docMk/>
          <pc:sldMk cId="241400248" sldId="309"/>
        </pc:sldMkLst>
      </pc:sldChg>
      <pc:sldChg chg="addSp delSp modSp add del replId">
        <pc:chgData name="Gestion Ambiental Universidad de Manizales" userId="S::gestion_ambiental@umanizales.edu.co::d8a7d871-3afd-4d85-a349-e5040e86a5e1" providerId="AD" clId="Web-{13BA3CA9-4539-5E64-1FC0-A913B23E0D3E}" dt="2024-05-10T19:22:22.310" v="60"/>
        <pc:sldMkLst>
          <pc:docMk/>
          <pc:sldMk cId="533514680" sldId="310"/>
        </pc:sldMkLst>
        <pc:spChg chg="del mod">
          <ac:chgData name="Gestion Ambiental Universidad de Manizales" userId="S::gestion_ambiental@umanizales.edu.co::d8a7d871-3afd-4d85-a349-e5040e86a5e1" providerId="AD" clId="Web-{13BA3CA9-4539-5E64-1FC0-A913B23E0D3E}" dt="2024-05-10T19:11:59.085" v="13"/>
          <ac:spMkLst>
            <pc:docMk/>
            <pc:sldMk cId="533514680" sldId="310"/>
            <ac:spMk id="3" creationId="{39D3D342-DF1C-5376-E89E-0EB05DBB2C48}"/>
          </ac:spMkLst>
        </pc:spChg>
        <pc:spChg chg="del">
          <ac:chgData name="Gestion Ambiental Universidad de Manizales" userId="S::gestion_ambiental@umanizales.edu.co::d8a7d871-3afd-4d85-a349-e5040e86a5e1" providerId="AD" clId="Web-{13BA3CA9-4539-5E64-1FC0-A913B23E0D3E}" dt="2024-05-10T19:11:59.085" v="10"/>
          <ac:spMkLst>
            <pc:docMk/>
            <pc:sldMk cId="533514680" sldId="310"/>
            <ac:spMk id="6" creationId="{1B5CA8E1-0248-EEFF-4BF6-C691D6064861}"/>
          </ac:spMkLst>
        </pc:spChg>
        <pc:spChg chg="del">
          <ac:chgData name="Gestion Ambiental Universidad de Manizales" userId="S::gestion_ambiental@umanizales.edu.co::d8a7d871-3afd-4d85-a349-e5040e86a5e1" providerId="AD" clId="Web-{13BA3CA9-4539-5E64-1FC0-A913B23E0D3E}" dt="2024-05-10T19:11:59.085" v="9"/>
          <ac:spMkLst>
            <pc:docMk/>
            <pc:sldMk cId="533514680" sldId="310"/>
            <ac:spMk id="8" creationId="{44B51CE7-DF1C-2174-A44C-09CB73A7E061}"/>
          </ac:spMkLst>
        </pc:spChg>
        <pc:spChg chg="del">
          <ac:chgData name="Gestion Ambiental Universidad de Manizales" userId="S::gestion_ambiental@umanizales.edu.co::d8a7d871-3afd-4d85-a349-e5040e86a5e1" providerId="AD" clId="Web-{13BA3CA9-4539-5E64-1FC0-A913B23E0D3E}" dt="2024-05-10T19:11:59.085" v="8"/>
          <ac:spMkLst>
            <pc:docMk/>
            <pc:sldMk cId="533514680" sldId="310"/>
            <ac:spMk id="9" creationId="{FBCCA7F2-D6F2-3A26-4D09-75BC6C2609B9}"/>
          </ac:spMkLst>
        </pc:spChg>
        <pc:spChg chg="add mod">
          <ac:chgData name="Gestion Ambiental Universidad de Manizales" userId="S::gestion_ambiental@umanizales.edu.co::d8a7d871-3afd-4d85-a349-e5040e86a5e1" providerId="AD" clId="Web-{13BA3CA9-4539-5E64-1FC0-A913B23E0D3E}" dt="2024-05-10T19:17:24.253" v="34" actId="20577"/>
          <ac:spMkLst>
            <pc:docMk/>
            <pc:sldMk cId="533514680" sldId="310"/>
            <ac:spMk id="15" creationId="{5E5CC7DB-B12F-A6B7-1C8C-8CA8DC4DE77E}"/>
          </ac:spMkLst>
        </pc:spChg>
        <pc:graphicFrameChg chg="add del mod modGraphic">
          <ac:chgData name="Gestion Ambiental Universidad de Manizales" userId="S::gestion_ambiental@umanizales.edu.co::d8a7d871-3afd-4d85-a349-e5040e86a5e1" providerId="AD" clId="Web-{13BA3CA9-4539-5E64-1FC0-A913B23E0D3E}" dt="2024-05-10T19:17:36.113" v="38"/>
          <ac:graphicFrameMkLst>
            <pc:docMk/>
            <pc:sldMk cId="533514680" sldId="310"/>
            <ac:graphicFrameMk id="18" creationId="{77A73470-9D4D-38D4-E545-C6C4F0BA57D7}"/>
          </ac:graphicFrameMkLst>
        </pc:graphicFrameChg>
        <pc:picChg chg="del">
          <ac:chgData name="Gestion Ambiental Universidad de Manizales" userId="S::gestion_ambiental@umanizales.edu.co::d8a7d871-3afd-4d85-a349-e5040e86a5e1" providerId="AD" clId="Web-{13BA3CA9-4539-5E64-1FC0-A913B23E0D3E}" dt="2024-05-10T19:11:59.085" v="7"/>
          <ac:picMkLst>
            <pc:docMk/>
            <pc:sldMk cId="533514680" sldId="310"/>
            <ac:picMk id="10" creationId="{5C7AC5C8-C891-7124-89D8-BAC7115E43CE}"/>
          </ac:picMkLst>
        </pc:picChg>
        <pc:picChg chg="del">
          <ac:chgData name="Gestion Ambiental Universidad de Manizales" userId="S::gestion_ambiental@umanizales.edu.co::d8a7d871-3afd-4d85-a349-e5040e86a5e1" providerId="AD" clId="Web-{13BA3CA9-4539-5E64-1FC0-A913B23E0D3E}" dt="2024-05-10T19:11:59.085" v="6"/>
          <ac:picMkLst>
            <pc:docMk/>
            <pc:sldMk cId="533514680" sldId="310"/>
            <ac:picMk id="11" creationId="{C1707ED4-6085-1786-B100-F4F9A04FD00D}"/>
          </ac:picMkLst>
        </pc:picChg>
        <pc:picChg chg="del">
          <ac:chgData name="Gestion Ambiental Universidad de Manizales" userId="S::gestion_ambiental@umanizales.edu.co::d8a7d871-3afd-4d85-a349-e5040e86a5e1" providerId="AD" clId="Web-{13BA3CA9-4539-5E64-1FC0-A913B23E0D3E}" dt="2024-05-10T19:11:59.085" v="5"/>
          <ac:picMkLst>
            <pc:docMk/>
            <pc:sldMk cId="533514680" sldId="310"/>
            <ac:picMk id="12" creationId="{2DDEF556-70DA-BC61-C75F-8A31122A1D25}"/>
          </ac:picMkLst>
        </pc:picChg>
        <pc:picChg chg="del">
          <ac:chgData name="Gestion Ambiental Universidad de Manizales" userId="S::gestion_ambiental@umanizales.edu.co::d8a7d871-3afd-4d85-a349-e5040e86a5e1" providerId="AD" clId="Web-{13BA3CA9-4539-5E64-1FC0-A913B23E0D3E}" dt="2024-05-10T19:11:59.085" v="4"/>
          <ac:picMkLst>
            <pc:docMk/>
            <pc:sldMk cId="533514680" sldId="310"/>
            <ac:picMk id="13" creationId="{1CA0A6BD-5EAD-E999-FEC6-5C741673CFC2}"/>
          </ac:picMkLst>
        </pc:picChg>
        <pc:picChg chg="add del mod">
          <ac:chgData name="Gestion Ambiental Universidad de Manizales" userId="S::gestion_ambiental@umanizales.edu.co::d8a7d871-3afd-4d85-a349-e5040e86a5e1" providerId="AD" clId="Web-{13BA3CA9-4539-5E64-1FC0-A913B23E0D3E}" dt="2024-05-10T19:14:18.809" v="21"/>
          <ac:picMkLst>
            <pc:docMk/>
            <pc:sldMk cId="533514680" sldId="310"/>
            <ac:picMk id="16" creationId="{785CA09C-5F25-4D44-5D9B-6BB6113F5E3D}"/>
          </ac:picMkLst>
        </pc:picChg>
        <pc:picChg chg="add del mod">
          <ac:chgData name="Gestion Ambiental Universidad de Manizales" userId="S::gestion_ambiental@umanizales.edu.co::d8a7d871-3afd-4d85-a349-e5040e86a5e1" providerId="AD" clId="Web-{13BA3CA9-4539-5E64-1FC0-A913B23E0D3E}" dt="2024-05-10T19:18:35.709" v="42"/>
          <ac:picMkLst>
            <pc:docMk/>
            <pc:sldMk cId="533514680" sldId="310"/>
            <ac:picMk id="19" creationId="{85A33E94-9D05-52FC-DA1D-0B3C713F133A}"/>
          </ac:picMkLst>
        </pc:picChg>
        <pc:picChg chg="add mod">
          <ac:chgData name="Gestion Ambiental Universidad de Manizales" userId="S::gestion_ambiental@umanizales.edu.co::d8a7d871-3afd-4d85-a349-e5040e86a5e1" providerId="AD" clId="Web-{13BA3CA9-4539-5E64-1FC0-A913B23E0D3E}" dt="2024-05-10T19:18:52.444" v="46" actId="1076"/>
          <ac:picMkLst>
            <pc:docMk/>
            <pc:sldMk cId="533514680" sldId="310"/>
            <ac:picMk id="20" creationId="{835F536C-5147-182D-C29D-E42352C1FA94}"/>
          </ac:picMkLst>
        </pc:picChg>
        <pc:cxnChg chg="del">
          <ac:chgData name="Gestion Ambiental Universidad de Manizales" userId="S::gestion_ambiental@umanizales.edu.co::d8a7d871-3afd-4d85-a349-e5040e86a5e1" providerId="AD" clId="Web-{13BA3CA9-4539-5E64-1FC0-A913B23E0D3E}" dt="2024-05-10T19:11:59.085" v="12"/>
          <ac:cxnSpMkLst>
            <pc:docMk/>
            <pc:sldMk cId="533514680" sldId="310"/>
            <ac:cxnSpMk id="4" creationId="{3F8E8C90-70A9-AEAC-0AF0-38142230E551}"/>
          </ac:cxnSpMkLst>
        </pc:cxnChg>
        <pc:cxnChg chg="del">
          <ac:chgData name="Gestion Ambiental Universidad de Manizales" userId="S::gestion_ambiental@umanizales.edu.co::d8a7d871-3afd-4d85-a349-e5040e86a5e1" providerId="AD" clId="Web-{13BA3CA9-4539-5E64-1FC0-A913B23E0D3E}" dt="2024-05-10T19:11:59.085" v="11"/>
          <ac:cxnSpMkLst>
            <pc:docMk/>
            <pc:sldMk cId="533514680" sldId="310"/>
            <ac:cxnSpMk id="5" creationId="{3F23AED6-9FCE-1EF2-D372-550A86B1CC14}"/>
          </ac:cxnSpMkLst>
        </pc:cxnChg>
      </pc:sldChg>
      <pc:sldChg chg="addSp delSp modSp add replId">
        <pc:chgData name="Gestion Ambiental Universidad de Manizales" userId="S::gestion_ambiental@umanizales.edu.co::d8a7d871-3afd-4d85-a349-e5040e86a5e1" providerId="AD" clId="Web-{13BA3CA9-4539-5E64-1FC0-A913B23E0D3E}" dt="2024-05-10T19:26:13.522" v="75" actId="1076"/>
        <pc:sldMkLst>
          <pc:docMk/>
          <pc:sldMk cId="3367603025" sldId="311"/>
        </pc:sldMkLst>
        <pc:picChg chg="add del mod">
          <ac:chgData name="Gestion Ambiental Universidad de Manizales" userId="S::gestion_ambiental@umanizales.edu.co::d8a7d871-3afd-4d85-a349-e5040e86a5e1" providerId="AD" clId="Web-{13BA3CA9-4539-5E64-1FC0-A913B23E0D3E}" dt="2024-05-10T19:20:47.901" v="51"/>
          <ac:picMkLst>
            <pc:docMk/>
            <pc:sldMk cId="3367603025" sldId="311"/>
            <ac:picMk id="3" creationId="{FB0820DF-9C5E-3088-5A65-61BB57C399FF}"/>
          </ac:picMkLst>
        </pc:picChg>
        <pc:picChg chg="add del mod">
          <ac:chgData name="Gestion Ambiental Universidad de Manizales" userId="S::gestion_ambiental@umanizales.edu.co::d8a7d871-3afd-4d85-a349-e5040e86a5e1" providerId="AD" clId="Web-{13BA3CA9-4539-5E64-1FC0-A913B23E0D3E}" dt="2024-05-10T19:22:21.435" v="59"/>
          <ac:picMkLst>
            <pc:docMk/>
            <pc:sldMk cId="3367603025" sldId="311"/>
            <ac:picMk id="4" creationId="{6CE07D0C-CB69-7A93-44D2-3194631AE8A9}"/>
          </ac:picMkLst>
        </pc:picChg>
        <pc:picChg chg="add del mod">
          <ac:chgData name="Gestion Ambiental Universidad de Manizales" userId="S::gestion_ambiental@umanizales.edu.co::d8a7d871-3afd-4d85-a349-e5040e86a5e1" providerId="AD" clId="Web-{13BA3CA9-4539-5E64-1FC0-A913B23E0D3E}" dt="2024-05-10T19:25:21.770" v="70"/>
          <ac:picMkLst>
            <pc:docMk/>
            <pc:sldMk cId="3367603025" sldId="311"/>
            <ac:picMk id="5" creationId="{A30D25D9-C381-D0F9-C6C2-65486E9FED48}"/>
          </ac:picMkLst>
        </pc:picChg>
        <pc:picChg chg="add mod">
          <ac:chgData name="Gestion Ambiental Universidad de Manizales" userId="S::gestion_ambiental@umanizales.edu.co::d8a7d871-3afd-4d85-a349-e5040e86a5e1" providerId="AD" clId="Web-{13BA3CA9-4539-5E64-1FC0-A913B23E0D3E}" dt="2024-05-10T19:26:13.522" v="75" actId="1076"/>
          <ac:picMkLst>
            <pc:docMk/>
            <pc:sldMk cId="3367603025" sldId="311"/>
            <ac:picMk id="6" creationId="{74BD3215-65C4-4044-FE7D-7C3F2489760A}"/>
          </ac:picMkLst>
        </pc:picChg>
        <pc:picChg chg="del">
          <ac:chgData name="Gestion Ambiental Universidad de Manizales" userId="S::gestion_ambiental@umanizales.edu.co::d8a7d871-3afd-4d85-a349-e5040e86a5e1" providerId="AD" clId="Web-{13BA3CA9-4539-5E64-1FC0-A913B23E0D3E}" dt="2024-05-10T19:19:08.147" v="48"/>
          <ac:picMkLst>
            <pc:docMk/>
            <pc:sldMk cId="3367603025" sldId="311"/>
            <ac:picMk id="20" creationId="{835F536C-5147-182D-C29D-E42352C1FA94}"/>
          </ac:picMkLst>
        </pc:picChg>
      </pc:sldChg>
      <pc:sldChg chg="add del replId">
        <pc:chgData name="Gestion Ambiental Universidad de Manizales" userId="S::gestion_ambiental@umanizales.edu.co::d8a7d871-3afd-4d85-a349-e5040e86a5e1" providerId="AD" clId="Web-{13BA3CA9-4539-5E64-1FC0-A913B23E0D3E}" dt="2024-05-10T19:21:39.387" v="58"/>
        <pc:sldMkLst>
          <pc:docMk/>
          <pc:sldMk cId="1735012439" sldId="312"/>
        </pc:sldMkLst>
      </pc:sldChg>
      <pc:sldChg chg="new del">
        <pc:chgData name="Gestion Ambiental Universidad de Manizales" userId="S::gestion_ambiental@umanizales.edu.co::d8a7d871-3afd-4d85-a349-e5040e86a5e1" providerId="AD" clId="Web-{13BA3CA9-4539-5E64-1FC0-A913B23E0D3E}" dt="2024-05-10T19:22:27.264" v="63"/>
        <pc:sldMkLst>
          <pc:docMk/>
          <pc:sldMk cId="1824519676" sldId="312"/>
        </pc:sldMkLst>
      </pc:sldChg>
      <pc:sldChg chg="addSp modSp add replId">
        <pc:chgData name="Gestion Ambiental Universidad de Manizales" userId="S::gestion_ambiental@umanizales.edu.co::d8a7d871-3afd-4d85-a349-e5040e86a5e1" providerId="AD" clId="Web-{13BA3CA9-4539-5E64-1FC0-A913B23E0D3E}" dt="2024-05-10T19:26:16.162" v="76" actId="1076"/>
        <pc:sldMkLst>
          <pc:docMk/>
          <pc:sldMk cId="976161235" sldId="313"/>
        </pc:sldMkLst>
        <pc:picChg chg="add mod">
          <ac:chgData name="Gestion Ambiental Universidad de Manizales" userId="S::gestion_ambiental@umanizales.edu.co::d8a7d871-3afd-4d85-a349-e5040e86a5e1" providerId="AD" clId="Web-{13BA3CA9-4539-5E64-1FC0-A913B23E0D3E}" dt="2024-05-10T19:26:16.162" v="76" actId="1076"/>
          <ac:picMkLst>
            <pc:docMk/>
            <pc:sldMk cId="976161235" sldId="313"/>
            <ac:picMk id="3" creationId="{39ACFD36-A264-C295-55A9-5163BC18690E}"/>
          </ac:picMkLst>
        </pc:picChg>
      </pc:sldChg>
    </pc:docChg>
  </pc:docChgLst>
  <pc:docChgLst>
    <pc:chgData name="LUZ ESTELA ARROYAVE VILLEGAS" userId="S::sst@umanizales.edu.co::be1b493e-9d36-4f17-80f3-6f88b0bef3d6" providerId="AD" clId="Web-{9EF4E21E-12D2-1F58-8743-B50B501C471F}"/>
    <pc:docChg chg="modSld">
      <pc:chgData name="LUZ ESTELA ARROYAVE VILLEGAS" userId="S::sst@umanizales.edu.co::be1b493e-9d36-4f17-80f3-6f88b0bef3d6" providerId="AD" clId="Web-{9EF4E21E-12D2-1F58-8743-B50B501C471F}" dt="2024-05-06T19:35:05.095" v="17" actId="20577"/>
      <pc:docMkLst>
        <pc:docMk/>
      </pc:docMkLst>
      <pc:sldChg chg="modSp">
        <pc:chgData name="LUZ ESTELA ARROYAVE VILLEGAS" userId="S::sst@umanizales.edu.co::be1b493e-9d36-4f17-80f3-6f88b0bef3d6" providerId="AD" clId="Web-{9EF4E21E-12D2-1F58-8743-B50B501C471F}" dt="2024-05-06T19:35:05.095" v="17" actId="20577"/>
        <pc:sldMkLst>
          <pc:docMk/>
          <pc:sldMk cId="2088481657" sldId="261"/>
        </pc:sldMkLst>
        <pc:spChg chg="mod">
          <ac:chgData name="LUZ ESTELA ARROYAVE VILLEGAS" userId="S::sst@umanizales.edu.co::be1b493e-9d36-4f17-80f3-6f88b0bef3d6" providerId="AD" clId="Web-{9EF4E21E-12D2-1F58-8743-B50B501C471F}" dt="2024-05-06T19:35:05.095" v="17" actId="20577"/>
          <ac:spMkLst>
            <pc:docMk/>
            <pc:sldMk cId="2088481657" sldId="261"/>
            <ac:spMk id="3" creationId="{00000000-0000-0000-0000-000000000000}"/>
          </ac:spMkLst>
        </pc:spChg>
      </pc:sldChg>
    </pc:docChg>
  </pc:docChgLst>
  <pc:docChgLst>
    <pc:chgData name="SANDRA MILENA MANRIQUE HOYOS" userId="S::sermed@umanizales.edu.co::3d24e37b-fd2d-4543-b39e-8612a280716f" providerId="AD" clId="Web-{3399A126-8143-8F60-D239-5B2ECA1C8E25}"/>
    <pc:docChg chg="addSld delSld modSld sldOrd">
      <pc:chgData name="SANDRA MILENA MANRIQUE HOYOS" userId="S::sermed@umanizales.edu.co::3d24e37b-fd2d-4543-b39e-8612a280716f" providerId="AD" clId="Web-{3399A126-8143-8F60-D239-5B2ECA1C8E25}" dt="2024-05-14T20:27:50.738" v="846"/>
      <pc:docMkLst>
        <pc:docMk/>
      </pc:docMkLst>
      <pc:sldChg chg="addSp delSp modSp">
        <pc:chgData name="SANDRA MILENA MANRIQUE HOYOS" userId="S::sermed@umanizales.edu.co::3d24e37b-fd2d-4543-b39e-8612a280716f" providerId="AD" clId="Web-{3399A126-8143-8F60-D239-5B2ECA1C8E25}" dt="2024-05-14T19:59:46.300" v="530"/>
        <pc:sldMkLst>
          <pc:docMk/>
          <pc:sldMk cId="4220410390" sldId="265"/>
        </pc:sldMkLst>
        <pc:spChg chg="add del">
          <ac:chgData name="SANDRA MILENA MANRIQUE HOYOS" userId="S::sermed@umanizales.edu.co::3d24e37b-fd2d-4543-b39e-8612a280716f" providerId="AD" clId="Web-{3399A126-8143-8F60-D239-5B2ECA1C8E25}" dt="2024-05-14T19:59:46.300" v="530"/>
          <ac:spMkLst>
            <pc:docMk/>
            <pc:sldMk cId="4220410390" sldId="265"/>
            <ac:spMk id="6" creationId="{2FD467E3-736C-C113-BCBB-0169C4EC0699}"/>
          </ac:spMkLst>
        </pc:spChg>
        <pc:graphicFrameChg chg="mod">
          <ac:chgData name="SANDRA MILENA MANRIQUE HOYOS" userId="S::sermed@umanizales.edu.co::3d24e37b-fd2d-4543-b39e-8612a280716f" providerId="AD" clId="Web-{3399A126-8143-8F60-D239-5B2ECA1C8E25}" dt="2024-05-14T19:44:44.572" v="528" actId="1076"/>
          <ac:graphicFrameMkLst>
            <pc:docMk/>
            <pc:sldMk cId="4220410390" sldId="265"/>
            <ac:graphicFrameMk id="3" creationId="{A3E0FFD5-E489-D794-F9E9-46310F8E2610}"/>
          </ac:graphicFrameMkLst>
        </pc:graphicFrameChg>
      </pc:sldChg>
      <pc:sldChg chg="modSp">
        <pc:chgData name="SANDRA MILENA MANRIQUE HOYOS" userId="S::sermed@umanizales.edu.co::3d24e37b-fd2d-4543-b39e-8612a280716f" providerId="AD" clId="Web-{3399A126-8143-8F60-D239-5B2ECA1C8E25}" dt="2024-05-14T19:43:47.711" v="525" actId="1076"/>
        <pc:sldMkLst>
          <pc:docMk/>
          <pc:sldMk cId="1752710071" sldId="266"/>
        </pc:sldMkLst>
        <pc:graphicFrameChg chg="mod">
          <ac:chgData name="SANDRA MILENA MANRIQUE HOYOS" userId="S::sermed@umanizales.edu.co::3d24e37b-fd2d-4543-b39e-8612a280716f" providerId="AD" clId="Web-{3399A126-8143-8F60-D239-5B2ECA1C8E25}" dt="2024-05-14T19:43:47.711" v="525" actId="1076"/>
          <ac:graphicFrameMkLst>
            <pc:docMk/>
            <pc:sldMk cId="1752710071" sldId="266"/>
            <ac:graphicFrameMk id="3" creationId="{A3E0FFD5-E489-D794-F9E9-46310F8E2610}"/>
          </ac:graphicFrameMkLst>
        </pc:graphicFrameChg>
      </pc:sldChg>
      <pc:sldChg chg="modSp">
        <pc:chgData name="SANDRA MILENA MANRIQUE HOYOS" userId="S::sermed@umanizales.edu.co::3d24e37b-fd2d-4543-b39e-8612a280716f" providerId="AD" clId="Web-{3399A126-8143-8F60-D239-5B2ECA1C8E25}" dt="2024-05-14T19:39:51.173" v="524"/>
        <pc:sldMkLst>
          <pc:docMk/>
          <pc:sldMk cId="1573723045" sldId="269"/>
        </pc:sldMkLst>
        <pc:graphicFrameChg chg="mod modGraphic">
          <ac:chgData name="SANDRA MILENA MANRIQUE HOYOS" userId="S::sermed@umanizales.edu.co::3d24e37b-fd2d-4543-b39e-8612a280716f" providerId="AD" clId="Web-{3399A126-8143-8F60-D239-5B2ECA1C8E25}" dt="2024-05-14T19:39:51.173" v="524"/>
          <ac:graphicFrameMkLst>
            <pc:docMk/>
            <pc:sldMk cId="1573723045" sldId="269"/>
            <ac:graphicFrameMk id="3" creationId="{A3E0FFD5-E489-D794-F9E9-46310F8E2610}"/>
          </ac:graphicFrameMkLst>
        </pc:graphicFrameChg>
      </pc:sldChg>
      <pc:sldChg chg="modSp">
        <pc:chgData name="SANDRA MILENA MANRIQUE HOYOS" userId="S::sermed@umanizales.edu.co::3d24e37b-fd2d-4543-b39e-8612a280716f" providerId="AD" clId="Web-{3399A126-8143-8F60-D239-5B2ECA1C8E25}" dt="2024-05-14T20:02:24.211" v="614"/>
        <pc:sldMkLst>
          <pc:docMk/>
          <pc:sldMk cId="779608758" sldId="290"/>
        </pc:sldMkLst>
        <pc:graphicFrameChg chg="mod modGraphic">
          <ac:chgData name="SANDRA MILENA MANRIQUE HOYOS" userId="S::sermed@umanizales.edu.co::3d24e37b-fd2d-4543-b39e-8612a280716f" providerId="AD" clId="Web-{3399A126-8143-8F60-D239-5B2ECA1C8E25}" dt="2024-05-14T20:02:24.211" v="614"/>
          <ac:graphicFrameMkLst>
            <pc:docMk/>
            <pc:sldMk cId="779608758" sldId="290"/>
            <ac:graphicFrameMk id="9" creationId="{9CC59916-880C-0889-D312-F11CB11196C1}"/>
          </ac:graphicFrameMkLst>
        </pc:graphicFrameChg>
      </pc:sldChg>
      <pc:sldChg chg="modSp">
        <pc:chgData name="SANDRA MILENA MANRIQUE HOYOS" userId="S::sermed@umanizales.edu.co::3d24e37b-fd2d-4543-b39e-8612a280716f" providerId="AD" clId="Web-{3399A126-8143-8F60-D239-5B2ECA1C8E25}" dt="2024-05-14T20:01:11.443" v="582"/>
        <pc:sldMkLst>
          <pc:docMk/>
          <pc:sldMk cId="917810296" sldId="297"/>
        </pc:sldMkLst>
        <pc:graphicFrameChg chg="mod modGraphic">
          <ac:chgData name="SANDRA MILENA MANRIQUE HOYOS" userId="S::sermed@umanizales.edu.co::3d24e37b-fd2d-4543-b39e-8612a280716f" providerId="AD" clId="Web-{3399A126-8143-8F60-D239-5B2ECA1C8E25}" dt="2024-05-14T20:01:11.443" v="582"/>
          <ac:graphicFrameMkLst>
            <pc:docMk/>
            <pc:sldMk cId="917810296" sldId="297"/>
            <ac:graphicFrameMk id="3" creationId="{E2D6688C-3653-3F55-0AD9-2C00ABC02023}"/>
          </ac:graphicFrameMkLst>
        </pc:graphicFrameChg>
      </pc:sldChg>
      <pc:sldChg chg="modSp">
        <pc:chgData name="SANDRA MILENA MANRIQUE HOYOS" userId="S::sermed@umanizales.edu.co::3d24e37b-fd2d-4543-b39e-8612a280716f" providerId="AD" clId="Web-{3399A126-8143-8F60-D239-5B2ECA1C8E25}" dt="2024-05-14T19:09:53.779" v="48" actId="20577"/>
        <pc:sldMkLst>
          <pc:docMk/>
          <pc:sldMk cId="2476866256" sldId="299"/>
        </pc:sldMkLst>
        <pc:spChg chg="mod">
          <ac:chgData name="SANDRA MILENA MANRIQUE HOYOS" userId="S::sermed@umanizales.edu.co::3d24e37b-fd2d-4543-b39e-8612a280716f" providerId="AD" clId="Web-{3399A126-8143-8F60-D239-5B2ECA1C8E25}" dt="2024-05-14T19:09:53.779" v="48" actId="20577"/>
          <ac:spMkLst>
            <pc:docMk/>
            <pc:sldMk cId="2476866256" sldId="299"/>
            <ac:spMk id="3" creationId="{D17072B0-E1D8-534C-2E0B-0BE39EE7841F}"/>
          </ac:spMkLst>
        </pc:spChg>
      </pc:sldChg>
      <pc:sldChg chg="addSp modSp">
        <pc:chgData name="SANDRA MILENA MANRIQUE HOYOS" userId="S::sermed@umanizales.edu.co::3d24e37b-fd2d-4543-b39e-8612a280716f" providerId="AD" clId="Web-{3399A126-8143-8F60-D239-5B2ECA1C8E25}" dt="2024-05-14T19:44:14.430" v="527" actId="20577"/>
        <pc:sldMkLst>
          <pc:docMk/>
          <pc:sldMk cId="2356959063" sldId="300"/>
        </pc:sldMkLst>
        <pc:spChg chg="add mod">
          <ac:chgData name="SANDRA MILENA MANRIQUE HOYOS" userId="S::sermed@umanizales.edu.co::3d24e37b-fd2d-4543-b39e-8612a280716f" providerId="AD" clId="Web-{3399A126-8143-8F60-D239-5B2ECA1C8E25}" dt="2024-05-14T19:44:14.430" v="527" actId="20577"/>
          <ac:spMkLst>
            <pc:docMk/>
            <pc:sldMk cId="2356959063" sldId="300"/>
            <ac:spMk id="5" creationId="{99F99F8A-8B44-4800-6B99-786F32FE1762}"/>
          </ac:spMkLst>
        </pc:spChg>
      </pc:sldChg>
      <pc:sldChg chg="addSp delSp modSp">
        <pc:chgData name="SANDRA MILENA MANRIQUE HOYOS" userId="S::sermed@umanizales.edu.co::3d24e37b-fd2d-4543-b39e-8612a280716f" providerId="AD" clId="Web-{3399A126-8143-8F60-D239-5B2ECA1C8E25}" dt="2024-05-14T19:39:24.516" v="460"/>
        <pc:sldMkLst>
          <pc:docMk/>
          <pc:sldMk cId="493661698" sldId="304"/>
        </pc:sldMkLst>
        <pc:spChg chg="add del mod">
          <ac:chgData name="SANDRA MILENA MANRIQUE HOYOS" userId="S::sermed@umanizales.edu.co::3d24e37b-fd2d-4543-b39e-8612a280716f" providerId="AD" clId="Web-{3399A126-8143-8F60-D239-5B2ECA1C8E25}" dt="2024-05-14T19:39:24.516" v="460"/>
          <ac:spMkLst>
            <pc:docMk/>
            <pc:sldMk cId="493661698" sldId="304"/>
            <ac:spMk id="5" creationId="{4546C659-6477-6172-EFB9-D6B1A0957B57}"/>
          </ac:spMkLst>
        </pc:spChg>
      </pc:sldChg>
      <pc:sldChg chg="modSp">
        <pc:chgData name="SANDRA MILENA MANRIQUE HOYOS" userId="S::sermed@umanizales.edu.co::3d24e37b-fd2d-4543-b39e-8612a280716f" providerId="AD" clId="Web-{3399A126-8143-8F60-D239-5B2ECA1C8E25}" dt="2024-05-14T20:27:50.738" v="846"/>
        <pc:sldMkLst>
          <pc:docMk/>
          <pc:sldMk cId="1568912061" sldId="305"/>
        </pc:sldMkLst>
        <pc:graphicFrameChg chg="mod modGraphic">
          <ac:chgData name="SANDRA MILENA MANRIQUE HOYOS" userId="S::sermed@umanizales.edu.co::3d24e37b-fd2d-4543-b39e-8612a280716f" providerId="AD" clId="Web-{3399A126-8143-8F60-D239-5B2ECA1C8E25}" dt="2024-05-14T20:27:46.941" v="842"/>
          <ac:graphicFrameMkLst>
            <pc:docMk/>
            <pc:sldMk cId="1568912061" sldId="305"/>
            <ac:graphicFrameMk id="7" creationId="{86405296-C9EA-AA61-533A-57E72E1026BB}"/>
          </ac:graphicFrameMkLst>
        </pc:graphicFrameChg>
        <pc:graphicFrameChg chg="mod modGraphic">
          <ac:chgData name="SANDRA MILENA MANRIQUE HOYOS" userId="S::sermed@umanizales.edu.co::3d24e37b-fd2d-4543-b39e-8612a280716f" providerId="AD" clId="Web-{3399A126-8143-8F60-D239-5B2ECA1C8E25}" dt="2024-05-14T20:00:25.035" v="572"/>
          <ac:graphicFrameMkLst>
            <pc:docMk/>
            <pc:sldMk cId="1568912061" sldId="305"/>
            <ac:graphicFrameMk id="8" creationId="{DEDADBF3-7163-2D25-CB08-C25E6DF5FDCB}"/>
          </ac:graphicFrameMkLst>
        </pc:graphicFrameChg>
        <pc:graphicFrameChg chg="mod modGraphic">
          <ac:chgData name="SANDRA MILENA MANRIQUE HOYOS" userId="S::sermed@umanizales.edu.co::3d24e37b-fd2d-4543-b39e-8612a280716f" providerId="AD" clId="Web-{3399A126-8143-8F60-D239-5B2ECA1C8E25}" dt="2024-05-14T20:27:50.738" v="846"/>
          <ac:graphicFrameMkLst>
            <pc:docMk/>
            <pc:sldMk cId="1568912061" sldId="305"/>
            <ac:graphicFrameMk id="11" creationId="{FEFD615E-9002-34E3-18A3-13E684C3308F}"/>
          </ac:graphicFrameMkLst>
        </pc:graphicFrameChg>
      </pc:sldChg>
      <pc:sldChg chg="modSp">
        <pc:chgData name="SANDRA MILENA MANRIQUE HOYOS" userId="S::sermed@umanizales.edu.co::3d24e37b-fd2d-4543-b39e-8612a280716f" providerId="AD" clId="Web-{3399A126-8143-8F60-D239-5B2ECA1C8E25}" dt="2024-05-14T19:21:14.814" v="255" actId="1076"/>
        <pc:sldMkLst>
          <pc:docMk/>
          <pc:sldMk cId="615571310" sldId="307"/>
        </pc:sldMkLst>
        <pc:spChg chg="mod">
          <ac:chgData name="SANDRA MILENA MANRIQUE HOYOS" userId="S::sermed@umanizales.edu.co::3d24e37b-fd2d-4543-b39e-8612a280716f" providerId="AD" clId="Web-{3399A126-8143-8F60-D239-5B2ECA1C8E25}" dt="2024-05-14T19:21:14.814" v="255" actId="1076"/>
          <ac:spMkLst>
            <pc:docMk/>
            <pc:sldMk cId="615571310" sldId="307"/>
            <ac:spMk id="3" creationId="{6636F155-C9BB-7BC0-29A1-6EB3ECC0C8ED}"/>
          </ac:spMkLst>
        </pc:spChg>
      </pc:sldChg>
      <pc:sldChg chg="addSp delSp modSp add del ord replId">
        <pc:chgData name="SANDRA MILENA MANRIQUE HOYOS" userId="S::sermed@umanizales.edu.co::3d24e37b-fd2d-4543-b39e-8612a280716f" providerId="AD" clId="Web-{3399A126-8143-8F60-D239-5B2ECA1C8E25}" dt="2024-05-14T19:32:19.098" v="369"/>
        <pc:sldMkLst>
          <pc:docMk/>
          <pc:sldMk cId="1343107146" sldId="322"/>
        </pc:sldMkLst>
        <pc:spChg chg="mod">
          <ac:chgData name="SANDRA MILENA MANRIQUE HOYOS" userId="S::sermed@umanizales.edu.co::3d24e37b-fd2d-4543-b39e-8612a280716f" providerId="AD" clId="Web-{3399A126-8143-8F60-D239-5B2ECA1C8E25}" dt="2024-05-14T19:13:58.848" v="165" actId="20577"/>
          <ac:spMkLst>
            <pc:docMk/>
            <pc:sldMk cId="1343107146" sldId="322"/>
            <ac:spMk id="2" creationId="{00000000-0000-0000-0000-000000000000}"/>
          </ac:spMkLst>
        </pc:spChg>
        <pc:spChg chg="del mod">
          <ac:chgData name="SANDRA MILENA MANRIQUE HOYOS" userId="S::sermed@umanizales.edu.co::3d24e37b-fd2d-4543-b39e-8612a280716f" providerId="AD" clId="Web-{3399A126-8143-8F60-D239-5B2ECA1C8E25}" dt="2024-05-14T19:15:34.210" v="174"/>
          <ac:spMkLst>
            <pc:docMk/>
            <pc:sldMk cId="1343107146" sldId="322"/>
            <ac:spMk id="5" creationId="{9CD75103-8204-FF9B-E6AD-53B43DCC6B3E}"/>
          </ac:spMkLst>
        </pc:spChg>
        <pc:spChg chg="add mod">
          <ac:chgData name="SANDRA MILENA MANRIQUE HOYOS" userId="S::sermed@umanizales.edu.co::3d24e37b-fd2d-4543-b39e-8612a280716f" providerId="AD" clId="Web-{3399A126-8143-8F60-D239-5B2ECA1C8E25}" dt="2024-05-14T19:16:37.415" v="183" actId="14100"/>
          <ac:spMkLst>
            <pc:docMk/>
            <pc:sldMk cId="1343107146" sldId="322"/>
            <ac:spMk id="7" creationId="{7673A08D-F7A2-A09D-60D9-9DF309F4763F}"/>
          </ac:spMkLst>
        </pc:spChg>
        <pc:graphicFrameChg chg="del mod modGraphic">
          <ac:chgData name="SANDRA MILENA MANRIQUE HOYOS" userId="S::sermed@umanizales.edu.co::3d24e37b-fd2d-4543-b39e-8612a280716f" providerId="AD" clId="Web-{3399A126-8143-8F60-D239-5B2ECA1C8E25}" dt="2024-05-14T19:14:10.067" v="168"/>
          <ac:graphicFrameMkLst>
            <pc:docMk/>
            <pc:sldMk cId="1343107146" sldId="322"/>
            <ac:graphicFrameMk id="3" creationId="{A3E0FFD5-E489-D794-F9E9-46310F8E2610}"/>
          </ac:graphicFrameMkLst>
        </pc:graphicFrameChg>
        <pc:graphicFrameChg chg="add del mod">
          <ac:chgData name="SANDRA MILENA MANRIQUE HOYOS" userId="S::sermed@umanizales.edu.co::3d24e37b-fd2d-4543-b39e-8612a280716f" providerId="AD" clId="Web-{3399A126-8143-8F60-D239-5B2ECA1C8E25}" dt="2024-05-14T19:16:33.665" v="182"/>
          <ac:graphicFrameMkLst>
            <pc:docMk/>
            <pc:sldMk cId="1343107146" sldId="322"/>
            <ac:graphicFrameMk id="9" creationId="{FDAB5F27-3119-D2A0-2DAF-1F6F2BACE8A4}"/>
          </ac:graphicFrameMkLst>
        </pc:graphicFrameChg>
        <pc:graphicFrameChg chg="add mod modGraphic">
          <ac:chgData name="SANDRA MILENA MANRIQUE HOYOS" userId="S::sermed@umanizales.edu.co::3d24e37b-fd2d-4543-b39e-8612a280716f" providerId="AD" clId="Web-{3399A126-8143-8F60-D239-5B2ECA1C8E25}" dt="2024-05-14T19:24:32.663" v="287"/>
          <ac:graphicFrameMkLst>
            <pc:docMk/>
            <pc:sldMk cId="1343107146" sldId="322"/>
            <ac:graphicFrameMk id="10" creationId="{13D377BB-56B7-50EB-E9ED-326E23EC4E2F}"/>
          </ac:graphicFrameMkLst>
        </pc:graphicFrameChg>
        <pc:graphicFrameChg chg="add del mod">
          <ac:chgData name="SANDRA MILENA MANRIQUE HOYOS" userId="S::sermed@umanizales.edu.co::3d24e37b-fd2d-4543-b39e-8612a280716f" providerId="AD" clId="Web-{3399A126-8143-8F60-D239-5B2ECA1C8E25}" dt="2024-05-14T19:18:51.685" v="230"/>
          <ac:graphicFrameMkLst>
            <pc:docMk/>
            <pc:sldMk cId="1343107146" sldId="322"/>
            <ac:graphicFrameMk id="12" creationId="{EDEFD720-F2FC-1FA1-D43D-233E7D274393}"/>
          </ac:graphicFrameMkLst>
        </pc:graphicFrameChg>
        <pc:graphicFrameChg chg="add del mod">
          <ac:chgData name="SANDRA MILENA MANRIQUE HOYOS" userId="S::sermed@umanizales.edu.co::3d24e37b-fd2d-4543-b39e-8612a280716f" providerId="AD" clId="Web-{3399A126-8143-8F60-D239-5B2ECA1C8E25}" dt="2024-05-14T19:23:09.895" v="263"/>
          <ac:graphicFrameMkLst>
            <pc:docMk/>
            <pc:sldMk cId="1343107146" sldId="322"/>
            <ac:graphicFrameMk id="14" creationId="{B5BF8277-6810-A0DE-3B9E-0B78BC438A2E}"/>
          </ac:graphicFrameMkLst>
        </pc:graphicFrameChg>
        <pc:graphicFrameChg chg="add del mod">
          <ac:chgData name="SANDRA MILENA MANRIQUE HOYOS" userId="S::sermed@umanizales.edu.co::3d24e37b-fd2d-4543-b39e-8612a280716f" providerId="AD" clId="Web-{3399A126-8143-8F60-D239-5B2ECA1C8E25}" dt="2024-05-14T19:24:55.663" v="289"/>
          <ac:graphicFrameMkLst>
            <pc:docMk/>
            <pc:sldMk cId="1343107146" sldId="322"/>
            <ac:graphicFrameMk id="16" creationId="{8D9E2FE3-1D7D-C876-E601-2387971AD460}"/>
          </ac:graphicFrameMkLst>
        </pc:graphicFrameChg>
      </pc:sldChg>
      <pc:sldChg chg="addSp delSp modSp add replId">
        <pc:chgData name="SANDRA MILENA MANRIQUE HOYOS" userId="S::sermed@umanizales.edu.co::3d24e37b-fd2d-4543-b39e-8612a280716f" providerId="AD" clId="Web-{3399A126-8143-8F60-D239-5B2ECA1C8E25}" dt="2024-05-14T20:19:32.552" v="837" actId="20577"/>
        <pc:sldMkLst>
          <pc:docMk/>
          <pc:sldMk cId="1103262531" sldId="323"/>
        </pc:sldMkLst>
        <pc:spChg chg="mod">
          <ac:chgData name="SANDRA MILENA MANRIQUE HOYOS" userId="S::sermed@umanizales.edu.co::3d24e37b-fd2d-4543-b39e-8612a280716f" providerId="AD" clId="Web-{3399A126-8143-8F60-D239-5B2ECA1C8E25}" dt="2024-05-14T20:19:32.552" v="837" actId="20577"/>
          <ac:spMkLst>
            <pc:docMk/>
            <pc:sldMk cId="1103262531" sldId="323"/>
            <ac:spMk id="7" creationId="{7673A08D-F7A2-A09D-60D9-9DF309F4763F}"/>
          </ac:spMkLst>
        </pc:spChg>
        <pc:graphicFrameChg chg="add del mod modGraphic">
          <ac:chgData name="SANDRA MILENA MANRIQUE HOYOS" userId="S::sermed@umanizales.edu.co::3d24e37b-fd2d-4543-b39e-8612a280716f" providerId="AD" clId="Web-{3399A126-8143-8F60-D239-5B2ECA1C8E25}" dt="2024-05-14T20:03:16.290" v="671"/>
          <ac:graphicFrameMkLst>
            <pc:docMk/>
            <pc:sldMk cId="1103262531" sldId="323"/>
            <ac:graphicFrameMk id="5" creationId="{B2633EFB-0D01-753B-66AB-1DB65EA3B4D6}"/>
          </ac:graphicFrameMkLst>
        </pc:graphicFrameChg>
        <pc:graphicFrameChg chg="del mod modGraphic">
          <ac:chgData name="SANDRA MILENA MANRIQUE HOYOS" userId="S::sermed@umanizales.edu.co::3d24e37b-fd2d-4543-b39e-8612a280716f" providerId="AD" clId="Web-{3399A126-8143-8F60-D239-5B2ECA1C8E25}" dt="2024-05-14T19:25:54.696" v="297"/>
          <ac:graphicFrameMkLst>
            <pc:docMk/>
            <pc:sldMk cId="1103262531" sldId="323"/>
            <ac:graphicFrameMk id="10" creationId="{13D377BB-56B7-50EB-E9ED-326E23EC4E2F}"/>
          </ac:graphicFrameMkLst>
        </pc:graphicFrameChg>
      </pc:sldChg>
      <pc:sldChg chg="addSp delSp modSp add replId">
        <pc:chgData name="SANDRA MILENA MANRIQUE HOYOS" userId="S::sermed@umanizales.edu.co::3d24e37b-fd2d-4543-b39e-8612a280716f" providerId="AD" clId="Web-{3399A126-8143-8F60-D239-5B2ECA1C8E25}" dt="2024-05-14T20:12:05.164" v="836"/>
        <pc:sldMkLst>
          <pc:docMk/>
          <pc:sldMk cId="1888244374" sldId="324"/>
        </pc:sldMkLst>
        <pc:spChg chg="mod">
          <ac:chgData name="SANDRA MILENA MANRIQUE HOYOS" userId="S::sermed@umanizales.edu.co::3d24e37b-fd2d-4543-b39e-8612a280716f" providerId="AD" clId="Web-{3399A126-8143-8F60-D239-5B2ECA1C8E25}" dt="2024-05-14T20:08:53.690" v="820" actId="1076"/>
          <ac:spMkLst>
            <pc:docMk/>
            <pc:sldMk cId="1888244374" sldId="324"/>
            <ac:spMk id="2" creationId="{00000000-0000-0000-0000-000000000000}"/>
          </ac:spMkLst>
        </pc:spChg>
        <pc:spChg chg="mod">
          <ac:chgData name="SANDRA MILENA MANRIQUE HOYOS" userId="S::sermed@umanizales.edu.co::3d24e37b-fd2d-4543-b39e-8612a280716f" providerId="AD" clId="Web-{3399A126-8143-8F60-D239-5B2ECA1C8E25}" dt="2024-05-14T20:10:17.115" v="829" actId="20577"/>
          <ac:spMkLst>
            <pc:docMk/>
            <pc:sldMk cId="1888244374" sldId="324"/>
            <ac:spMk id="7" creationId="{7673A08D-F7A2-A09D-60D9-9DF309F4763F}"/>
          </ac:spMkLst>
        </pc:spChg>
        <pc:graphicFrameChg chg="del mod modGraphic">
          <ac:chgData name="SANDRA MILENA MANRIQUE HOYOS" userId="S::sermed@umanizales.edu.co::3d24e37b-fd2d-4543-b39e-8612a280716f" providerId="AD" clId="Web-{3399A126-8143-8F60-D239-5B2ECA1C8E25}" dt="2024-05-14T19:33:51.741" v="398"/>
          <ac:graphicFrameMkLst>
            <pc:docMk/>
            <pc:sldMk cId="1888244374" sldId="324"/>
            <ac:graphicFrameMk id="5" creationId="{B2633EFB-0D01-753B-66AB-1DB65EA3B4D6}"/>
          </ac:graphicFrameMkLst>
        </pc:graphicFrameChg>
        <pc:graphicFrameChg chg="add mod modGraphic">
          <ac:chgData name="SANDRA MILENA MANRIQUE HOYOS" userId="S::sermed@umanizales.edu.co::3d24e37b-fd2d-4543-b39e-8612a280716f" providerId="AD" clId="Web-{3399A126-8143-8F60-D239-5B2ECA1C8E25}" dt="2024-05-14T20:10:24.115" v="830" actId="1076"/>
          <ac:graphicFrameMkLst>
            <pc:docMk/>
            <pc:sldMk cId="1888244374" sldId="324"/>
            <ac:graphicFrameMk id="6" creationId="{49C3C6A6-F27E-F2B7-6A63-BBCD3163F2CC}"/>
          </ac:graphicFrameMkLst>
        </pc:graphicFrameChg>
        <pc:graphicFrameChg chg="add mod modGraphic">
          <ac:chgData name="SANDRA MILENA MANRIQUE HOYOS" userId="S::sermed@umanizales.edu.co::3d24e37b-fd2d-4543-b39e-8612a280716f" providerId="AD" clId="Web-{3399A126-8143-8F60-D239-5B2ECA1C8E25}" dt="2024-05-14T20:12:05.164" v="836"/>
          <ac:graphicFrameMkLst>
            <pc:docMk/>
            <pc:sldMk cId="1888244374" sldId="324"/>
            <ac:graphicFrameMk id="9" creationId="{AE2E5401-044B-2A37-C40A-C742C94E4B6D}"/>
          </ac:graphicFrameMkLst>
        </pc:graphicFrameChg>
      </pc:sldChg>
      <pc:sldChg chg="delSp modSp add del replId">
        <pc:chgData name="SANDRA MILENA MANRIQUE HOYOS" userId="S::sermed@umanizales.edu.co::3d24e37b-fd2d-4543-b39e-8612a280716f" providerId="AD" clId="Web-{3399A126-8143-8F60-D239-5B2ECA1C8E25}" dt="2024-05-14T20:10:05.958" v="828"/>
        <pc:sldMkLst>
          <pc:docMk/>
          <pc:sldMk cId="4175020373" sldId="325"/>
        </pc:sldMkLst>
        <pc:spChg chg="mod">
          <ac:chgData name="SANDRA MILENA MANRIQUE HOYOS" userId="S::sermed@umanizales.edu.co::3d24e37b-fd2d-4543-b39e-8612a280716f" providerId="AD" clId="Web-{3399A126-8143-8F60-D239-5B2ECA1C8E25}" dt="2024-05-14T20:05:52.388" v="771" actId="1076"/>
          <ac:spMkLst>
            <pc:docMk/>
            <pc:sldMk cId="4175020373" sldId="325"/>
            <ac:spMk id="2" creationId="{00000000-0000-0000-0000-000000000000}"/>
          </ac:spMkLst>
        </pc:spChg>
        <pc:spChg chg="mod">
          <ac:chgData name="SANDRA MILENA MANRIQUE HOYOS" userId="S::sermed@umanizales.edu.co::3d24e37b-fd2d-4543-b39e-8612a280716f" providerId="AD" clId="Web-{3399A126-8143-8F60-D239-5B2ECA1C8E25}" dt="2024-05-14T20:03:36.869" v="673" actId="20577"/>
          <ac:spMkLst>
            <pc:docMk/>
            <pc:sldMk cId="4175020373" sldId="325"/>
            <ac:spMk id="7" creationId="{7673A08D-F7A2-A09D-60D9-9DF309F4763F}"/>
          </ac:spMkLst>
        </pc:spChg>
        <pc:graphicFrameChg chg="del mod modGraphic">
          <ac:chgData name="SANDRA MILENA MANRIQUE HOYOS" userId="S::sermed@umanizales.edu.co::3d24e37b-fd2d-4543-b39e-8612a280716f" providerId="AD" clId="Web-{3399A126-8143-8F60-D239-5B2ECA1C8E25}" dt="2024-05-14T20:09:18.363" v="825"/>
          <ac:graphicFrameMkLst>
            <pc:docMk/>
            <pc:sldMk cId="4175020373" sldId="325"/>
            <ac:graphicFrameMk id="6" creationId="{49C3C6A6-F27E-F2B7-6A63-BBCD3163F2CC}"/>
          </ac:graphicFrameMkLst>
        </pc:graphicFrameChg>
      </pc:sldChg>
    </pc:docChg>
  </pc:docChgLst>
  <pc:docChgLst>
    <pc:chgData name="Psicologia Desarrollo Humano" userId="S::psicologia_dhumano@umanizales.edu.co::02bd858b-72ec-464d-befb-ebbf5b668873" providerId="AD" clId="Web-{6C511C85-CF98-0F55-9E6B-4B890597E937}"/>
    <pc:docChg chg="addSld modSld">
      <pc:chgData name="Psicologia Desarrollo Humano" userId="S::psicologia_dhumano@umanizales.edu.co::02bd858b-72ec-464d-befb-ebbf5b668873" providerId="AD" clId="Web-{6C511C85-CF98-0F55-9E6B-4B890597E937}" dt="2024-05-14T20:42:27.061" v="476"/>
      <pc:docMkLst>
        <pc:docMk/>
      </pc:docMkLst>
      <pc:sldChg chg="addSp delSp modSp add replId">
        <pc:chgData name="Psicologia Desarrollo Humano" userId="S::psicologia_dhumano@umanizales.edu.co::02bd858b-72ec-464d-befb-ebbf5b668873" providerId="AD" clId="Web-{6C511C85-CF98-0F55-9E6B-4B890597E937}" dt="2024-05-14T20:42:27.061" v="476"/>
        <pc:sldMkLst>
          <pc:docMk/>
          <pc:sldMk cId="3471113650" sldId="325"/>
        </pc:sldMkLst>
        <pc:spChg chg="add del mod">
          <ac:chgData name="Psicologia Desarrollo Humano" userId="S::psicologia_dhumano@umanizales.edu.co::02bd858b-72ec-464d-befb-ebbf5b668873" providerId="AD" clId="Web-{6C511C85-CF98-0F55-9E6B-4B890597E937}" dt="2024-05-14T20:38:13.540" v="11"/>
          <ac:spMkLst>
            <pc:docMk/>
            <pc:sldMk cId="3471113650" sldId="325"/>
            <ac:spMk id="5" creationId="{E09C15A0-8A99-5B2B-7934-BDD498074343}"/>
          </ac:spMkLst>
        </pc:spChg>
        <pc:spChg chg="add del mod">
          <ac:chgData name="Psicologia Desarrollo Humano" userId="S::psicologia_dhumano@umanizales.edu.co::02bd858b-72ec-464d-befb-ebbf5b668873" providerId="AD" clId="Web-{6C511C85-CF98-0F55-9E6B-4B890597E937}" dt="2024-05-14T20:38:11.415" v="10"/>
          <ac:spMkLst>
            <pc:docMk/>
            <pc:sldMk cId="3471113650" sldId="325"/>
            <ac:spMk id="6" creationId="{5D0BD10C-38A3-CC3A-F4EC-B8F3BBB5CAB6}"/>
          </ac:spMkLst>
        </pc:spChg>
        <pc:graphicFrameChg chg="add mod modGraphic">
          <ac:chgData name="Psicologia Desarrollo Humano" userId="S::psicologia_dhumano@umanizales.edu.co::02bd858b-72ec-464d-befb-ebbf5b668873" providerId="AD" clId="Web-{6C511C85-CF98-0F55-9E6B-4B890597E937}" dt="2024-05-14T20:42:27.061" v="476"/>
          <ac:graphicFrameMkLst>
            <pc:docMk/>
            <pc:sldMk cId="3471113650" sldId="325"/>
            <ac:graphicFrameMk id="8" creationId="{CE05548E-B3E8-BE6B-4AA4-308E2DB25BA4}"/>
          </ac:graphicFrameMkLst>
        </pc:graphicFrameChg>
        <pc:picChg chg="del">
          <ac:chgData name="Psicologia Desarrollo Humano" userId="S::psicologia_dhumano@umanizales.edu.co::02bd858b-72ec-464d-befb-ebbf5b668873" providerId="AD" clId="Web-{6C511C85-CF98-0F55-9E6B-4B890597E937}" dt="2024-05-14T20:37:28.899" v="1"/>
          <ac:picMkLst>
            <pc:docMk/>
            <pc:sldMk cId="3471113650" sldId="325"/>
            <ac:picMk id="9" creationId="{749522ED-DCAE-0946-18D5-BD33DBF7FA66}"/>
          </ac:picMkLst>
        </pc:picChg>
      </pc:sldChg>
    </pc:docChg>
  </pc:docChgLst>
  <pc:docChgLst>
    <pc:chgData name="LUZ ESTELA ARROYAVE VILLEGAS" userId="S::sst@umanizales.edu.co::be1b493e-9d36-4f17-80f3-6f88b0bef3d6" providerId="AD" clId="Web-{A64C5670-7036-5BF7-2DD0-D968273D7004}"/>
    <pc:docChg chg="modSld">
      <pc:chgData name="LUZ ESTELA ARROYAVE VILLEGAS" userId="S::sst@umanizales.edu.co::be1b493e-9d36-4f17-80f3-6f88b0bef3d6" providerId="AD" clId="Web-{A64C5670-7036-5BF7-2DD0-D968273D7004}" dt="2024-05-14T19:32:10.824" v="72" actId="20577"/>
      <pc:docMkLst>
        <pc:docMk/>
      </pc:docMkLst>
      <pc:sldChg chg="modSp">
        <pc:chgData name="LUZ ESTELA ARROYAVE VILLEGAS" userId="S::sst@umanizales.edu.co::be1b493e-9d36-4f17-80f3-6f88b0bef3d6" providerId="AD" clId="Web-{A64C5670-7036-5BF7-2DD0-D968273D7004}" dt="2024-05-14T19:29:26.632" v="65"/>
        <pc:sldMkLst>
          <pc:docMk/>
          <pc:sldMk cId="779608758" sldId="290"/>
        </pc:sldMkLst>
        <pc:spChg chg="mod">
          <ac:chgData name="LUZ ESTELA ARROYAVE VILLEGAS" userId="S::sst@umanizales.edu.co::be1b493e-9d36-4f17-80f3-6f88b0bef3d6" providerId="AD" clId="Web-{A64C5670-7036-5BF7-2DD0-D968273D7004}" dt="2024-05-14T19:27:22.441" v="46" actId="1076"/>
          <ac:spMkLst>
            <pc:docMk/>
            <pc:sldMk cId="779608758" sldId="290"/>
            <ac:spMk id="7" creationId="{6C4DF8DF-27CC-FB60-6E7D-1526D0FA3921}"/>
          </ac:spMkLst>
        </pc:spChg>
        <pc:graphicFrameChg chg="mod modGraphic">
          <ac:chgData name="LUZ ESTELA ARROYAVE VILLEGAS" userId="S::sst@umanizales.edu.co::be1b493e-9d36-4f17-80f3-6f88b0bef3d6" providerId="AD" clId="Web-{A64C5670-7036-5BF7-2DD0-D968273D7004}" dt="2024-05-14T19:29:26.632" v="65"/>
          <ac:graphicFrameMkLst>
            <pc:docMk/>
            <pc:sldMk cId="779608758" sldId="290"/>
            <ac:graphicFrameMk id="9" creationId="{9CC59916-880C-0889-D312-F11CB11196C1}"/>
          </ac:graphicFrameMkLst>
        </pc:graphicFrameChg>
      </pc:sldChg>
      <pc:sldChg chg="modSp">
        <pc:chgData name="LUZ ESTELA ARROYAVE VILLEGAS" userId="S::sst@umanizales.edu.co::be1b493e-9d36-4f17-80f3-6f88b0bef3d6" providerId="AD" clId="Web-{A64C5670-7036-5BF7-2DD0-D968273D7004}" dt="2024-05-14T19:32:10.824" v="72" actId="20577"/>
        <pc:sldMkLst>
          <pc:docMk/>
          <pc:sldMk cId="1343107146" sldId="322"/>
        </pc:sldMkLst>
        <pc:spChg chg="mod">
          <ac:chgData name="LUZ ESTELA ARROYAVE VILLEGAS" userId="S::sst@umanizales.edu.co::be1b493e-9d36-4f17-80f3-6f88b0bef3d6" providerId="AD" clId="Web-{A64C5670-7036-5BF7-2DD0-D968273D7004}" dt="2024-05-14T19:32:10.824" v="72" actId="20577"/>
          <ac:spMkLst>
            <pc:docMk/>
            <pc:sldMk cId="1343107146" sldId="322"/>
            <ac:spMk id="7" creationId="{7673A08D-F7A2-A09D-60D9-9DF309F4763F}"/>
          </ac:spMkLst>
        </pc:spChg>
      </pc:sldChg>
      <pc:sldChg chg="modSp">
        <pc:chgData name="LUZ ESTELA ARROYAVE VILLEGAS" userId="S::sst@umanizales.edu.co::be1b493e-9d36-4f17-80f3-6f88b0bef3d6" providerId="AD" clId="Web-{A64C5670-7036-5BF7-2DD0-D968273D7004}" dt="2024-05-14T19:28:36.896" v="63" actId="20577"/>
        <pc:sldMkLst>
          <pc:docMk/>
          <pc:sldMk cId="1103262531" sldId="323"/>
        </pc:sldMkLst>
        <pc:spChg chg="mod">
          <ac:chgData name="LUZ ESTELA ARROYAVE VILLEGAS" userId="S::sst@umanizales.edu.co::be1b493e-9d36-4f17-80f3-6f88b0bef3d6" providerId="AD" clId="Web-{A64C5670-7036-5BF7-2DD0-D968273D7004}" dt="2024-05-14T19:28:36.896" v="63" actId="20577"/>
          <ac:spMkLst>
            <pc:docMk/>
            <pc:sldMk cId="1103262531" sldId="323"/>
            <ac:spMk id="7" creationId="{7673A08D-F7A2-A09D-60D9-9DF309F4763F}"/>
          </ac:spMkLst>
        </pc:spChg>
      </pc:sldChg>
    </pc:docChg>
  </pc:docChgLst>
  <pc:docChgLst>
    <pc:chgData name="LUZ ESTELA ARROYAVE VILLEGAS" userId="S::sst@umanizales.edu.co::be1b493e-9d36-4f17-80f3-6f88b0bef3d6" providerId="AD" clId="Web-{CA66B47A-23FF-C06D-51AC-70A185D9DD8B}"/>
    <pc:docChg chg="addSld modSld">
      <pc:chgData name="LUZ ESTELA ARROYAVE VILLEGAS" userId="S::sst@umanizales.edu.co::be1b493e-9d36-4f17-80f3-6f88b0bef3d6" providerId="AD" clId="Web-{CA66B47A-23FF-C06D-51AC-70A185D9DD8B}" dt="2024-05-14T22:21:29.931" v="168" actId="1076"/>
      <pc:docMkLst>
        <pc:docMk/>
      </pc:docMkLst>
      <pc:sldChg chg="modSp">
        <pc:chgData name="LUZ ESTELA ARROYAVE VILLEGAS" userId="S::sst@umanizales.edu.co::be1b493e-9d36-4f17-80f3-6f88b0bef3d6" providerId="AD" clId="Web-{CA66B47A-23FF-C06D-51AC-70A185D9DD8B}" dt="2024-05-14T22:16:10.313" v="166" actId="1076"/>
        <pc:sldMkLst>
          <pc:docMk/>
          <pc:sldMk cId="3563111998" sldId="306"/>
        </pc:sldMkLst>
        <pc:graphicFrameChg chg="mod">
          <ac:chgData name="LUZ ESTELA ARROYAVE VILLEGAS" userId="S::sst@umanizales.edu.co::be1b493e-9d36-4f17-80f3-6f88b0bef3d6" providerId="AD" clId="Web-{CA66B47A-23FF-C06D-51AC-70A185D9DD8B}" dt="2024-05-14T22:16:10.313" v="166" actId="1076"/>
          <ac:graphicFrameMkLst>
            <pc:docMk/>
            <pc:sldMk cId="3563111998" sldId="306"/>
            <ac:graphicFrameMk id="8" creationId="{7D9C6ECD-B2F4-A925-3306-BF20439D117A}"/>
          </ac:graphicFrameMkLst>
        </pc:graphicFrameChg>
        <pc:graphicFrameChg chg="mod">
          <ac:chgData name="LUZ ESTELA ARROYAVE VILLEGAS" userId="S::sst@umanizales.edu.co::be1b493e-9d36-4f17-80f3-6f88b0bef3d6" providerId="AD" clId="Web-{CA66B47A-23FF-C06D-51AC-70A185D9DD8B}" dt="2024-05-14T22:16:07.579" v="165" actId="1076"/>
          <ac:graphicFrameMkLst>
            <pc:docMk/>
            <pc:sldMk cId="3563111998" sldId="306"/>
            <ac:graphicFrameMk id="10" creationId="{F4D998A9-CF3B-E98E-3E2B-FCC2D7B8AE0B}"/>
          </ac:graphicFrameMkLst>
        </pc:graphicFrameChg>
      </pc:sldChg>
      <pc:sldChg chg="addSp delSp modSp">
        <pc:chgData name="LUZ ESTELA ARROYAVE VILLEGAS" userId="S::sst@umanizales.edu.co::be1b493e-9d36-4f17-80f3-6f88b0bef3d6" providerId="AD" clId="Web-{CA66B47A-23FF-C06D-51AC-70A185D9DD8B}" dt="2024-05-14T22:11:37.446" v="162" actId="1076"/>
        <pc:sldMkLst>
          <pc:docMk/>
          <pc:sldMk cId="615571310" sldId="307"/>
        </pc:sldMkLst>
        <pc:spChg chg="mod">
          <ac:chgData name="LUZ ESTELA ARROYAVE VILLEGAS" userId="S::sst@umanizales.edu.co::be1b493e-9d36-4f17-80f3-6f88b0bef3d6" providerId="AD" clId="Web-{CA66B47A-23FF-C06D-51AC-70A185D9DD8B}" dt="2024-05-14T21:46:36.144" v="26" actId="20577"/>
          <ac:spMkLst>
            <pc:docMk/>
            <pc:sldMk cId="615571310" sldId="307"/>
            <ac:spMk id="3" creationId="{6636F155-C9BB-7BC0-29A1-6EB3ECC0C8ED}"/>
          </ac:spMkLst>
        </pc:spChg>
        <pc:graphicFrameChg chg="add del mod modGraphic">
          <ac:chgData name="LUZ ESTELA ARROYAVE VILLEGAS" userId="S::sst@umanizales.edu.co::be1b493e-9d36-4f17-80f3-6f88b0bef3d6" providerId="AD" clId="Web-{CA66B47A-23FF-C06D-51AC-70A185D9DD8B}" dt="2024-05-14T21:39:33.646" v="5"/>
          <ac:graphicFrameMkLst>
            <pc:docMk/>
            <pc:sldMk cId="615571310" sldId="307"/>
            <ac:graphicFrameMk id="6" creationId="{E67FA9D8-10EB-DA08-9066-8CBF44147FA8}"/>
          </ac:graphicFrameMkLst>
        </pc:graphicFrameChg>
        <pc:graphicFrameChg chg="add del mod modGraphic">
          <ac:chgData name="LUZ ESTELA ARROYAVE VILLEGAS" userId="S::sst@umanizales.edu.co::be1b493e-9d36-4f17-80f3-6f88b0bef3d6" providerId="AD" clId="Web-{CA66B47A-23FF-C06D-51AC-70A185D9DD8B}" dt="2024-05-14T21:40:36.664" v="13"/>
          <ac:graphicFrameMkLst>
            <pc:docMk/>
            <pc:sldMk cId="615571310" sldId="307"/>
            <ac:graphicFrameMk id="8" creationId="{E4797688-AFD5-A482-B037-33FDC77090A8}"/>
          </ac:graphicFrameMkLst>
        </pc:graphicFrameChg>
        <pc:graphicFrameChg chg="add mod modGraphic">
          <ac:chgData name="LUZ ESTELA ARROYAVE VILLEGAS" userId="S::sst@umanizales.edu.co::be1b493e-9d36-4f17-80f3-6f88b0bef3d6" providerId="AD" clId="Web-{CA66B47A-23FF-C06D-51AC-70A185D9DD8B}" dt="2024-05-14T22:11:37.446" v="162" actId="1076"/>
          <ac:graphicFrameMkLst>
            <pc:docMk/>
            <pc:sldMk cId="615571310" sldId="307"/>
            <ac:graphicFrameMk id="10" creationId="{7522343C-C0C3-A43D-079B-D72B1DCC9D26}"/>
          </ac:graphicFrameMkLst>
        </pc:graphicFrameChg>
      </pc:sldChg>
      <pc:sldChg chg="addSp delSp modSp add replId">
        <pc:chgData name="LUZ ESTELA ARROYAVE VILLEGAS" userId="S::sst@umanizales.edu.co::be1b493e-9d36-4f17-80f3-6f88b0bef3d6" providerId="AD" clId="Web-{CA66B47A-23FF-C06D-51AC-70A185D9DD8B}" dt="2024-05-14T22:21:29.931" v="168" actId="1076"/>
        <pc:sldMkLst>
          <pc:docMk/>
          <pc:sldMk cId="3279871666" sldId="326"/>
        </pc:sldMkLst>
        <pc:spChg chg="mod">
          <ac:chgData name="LUZ ESTELA ARROYAVE VILLEGAS" userId="S::sst@umanizales.edu.co::be1b493e-9d36-4f17-80f3-6f88b0bef3d6" providerId="AD" clId="Web-{CA66B47A-23FF-C06D-51AC-70A185D9DD8B}" dt="2024-05-14T22:11:24.805" v="161" actId="1076"/>
          <ac:spMkLst>
            <pc:docMk/>
            <pc:sldMk cId="3279871666" sldId="326"/>
            <ac:spMk id="3" creationId="{6636F155-C9BB-7BC0-29A1-6EB3ECC0C8ED}"/>
          </ac:spMkLst>
        </pc:spChg>
        <pc:graphicFrameChg chg="add mod modGraphic">
          <ac:chgData name="LUZ ESTELA ARROYAVE VILLEGAS" userId="S::sst@umanizales.edu.co::be1b493e-9d36-4f17-80f3-6f88b0bef3d6" providerId="AD" clId="Web-{CA66B47A-23FF-C06D-51AC-70A185D9DD8B}" dt="2024-05-14T22:21:29.931" v="168" actId="1076"/>
          <ac:graphicFrameMkLst>
            <pc:docMk/>
            <pc:sldMk cId="3279871666" sldId="326"/>
            <ac:graphicFrameMk id="6" creationId="{491F0967-217F-5746-0609-7820E43F583F}"/>
          </ac:graphicFrameMkLst>
        </pc:graphicFrameChg>
        <pc:graphicFrameChg chg="del">
          <ac:chgData name="LUZ ESTELA ARROYAVE VILLEGAS" userId="S::sst@umanizales.edu.co::be1b493e-9d36-4f17-80f3-6f88b0bef3d6" providerId="AD" clId="Web-{CA66B47A-23FF-C06D-51AC-70A185D9DD8B}" dt="2024-05-14T21:51:34.592" v="105"/>
          <ac:graphicFrameMkLst>
            <pc:docMk/>
            <pc:sldMk cId="3279871666" sldId="326"/>
            <ac:graphicFrameMk id="10" creationId="{7522343C-C0C3-A43D-079B-D72B1DCC9D26}"/>
          </ac:graphicFrameMkLst>
        </pc:graphicFrameChg>
      </pc:sldChg>
    </pc:docChg>
  </pc:docChgLst>
  <pc:docChgLst>
    <pc:chgData name="Auxiliar  Seguridad y Salud en el Trabajo 1" userId="S::auxiliarsst1@umanizales.edu.co::e58d7f70-6d2a-4f0a-a334-b407515e4266" providerId="AD" clId="Web-{CDE944C7-6079-392E-720E-A9892668522B}"/>
    <pc:docChg chg="modSld">
      <pc:chgData name="Auxiliar  Seguridad y Salud en el Trabajo 1" userId="S::auxiliarsst1@umanizales.edu.co::e58d7f70-6d2a-4f0a-a334-b407515e4266" providerId="AD" clId="Web-{CDE944C7-6079-392E-720E-A9892668522B}" dt="2024-05-14T20:29:18.752" v="776"/>
      <pc:docMkLst>
        <pc:docMk/>
      </pc:docMkLst>
      <pc:sldChg chg="addSp delSp modSp">
        <pc:chgData name="Auxiliar  Seguridad y Salud en el Trabajo 1" userId="S::auxiliarsst1@umanizales.edu.co::e58d7f70-6d2a-4f0a-a334-b407515e4266" providerId="AD" clId="Web-{CDE944C7-6079-392E-720E-A9892668522B}" dt="2024-05-14T20:29:18.752" v="776"/>
        <pc:sldMkLst>
          <pc:docMk/>
          <pc:sldMk cId="1568912061" sldId="305"/>
        </pc:sldMkLst>
        <pc:graphicFrameChg chg="add del mod modGraphic">
          <ac:chgData name="Auxiliar  Seguridad y Salud en el Trabajo 1" userId="S::auxiliarsst1@umanizales.edu.co::e58d7f70-6d2a-4f0a-a334-b407515e4266" providerId="AD" clId="Web-{CDE944C7-6079-392E-720E-A9892668522B}" dt="2024-05-14T19:59:59.589" v="17"/>
          <ac:graphicFrameMkLst>
            <pc:docMk/>
            <pc:sldMk cId="1568912061" sldId="305"/>
            <ac:graphicFrameMk id="5" creationId="{03989BE7-4EB7-3FD3-FC74-40D33D4B3ECB}"/>
          </ac:graphicFrameMkLst>
        </pc:graphicFrameChg>
        <pc:graphicFrameChg chg="add del mod modGraphic">
          <ac:chgData name="Auxiliar  Seguridad y Salud en el Trabajo 1" userId="S::auxiliarsst1@umanizales.edu.co::e58d7f70-6d2a-4f0a-a334-b407515e4266" providerId="AD" clId="Web-{CDE944C7-6079-392E-720E-A9892668522B}" dt="2024-05-14T20:02:27.060" v="35"/>
          <ac:graphicFrameMkLst>
            <pc:docMk/>
            <pc:sldMk cId="1568912061" sldId="305"/>
            <ac:graphicFrameMk id="6" creationId="{17BC9F9D-F3B2-87E0-24A8-0A76CBB2C374}"/>
          </ac:graphicFrameMkLst>
        </pc:graphicFrameChg>
        <pc:graphicFrameChg chg="del mod modGraphic">
          <ac:chgData name="Auxiliar  Seguridad y Salud en el Trabajo 1" userId="S::auxiliarsst1@umanizales.edu.co::e58d7f70-6d2a-4f0a-a334-b407515e4266" providerId="AD" clId="Web-{CDE944C7-6079-392E-720E-A9892668522B}" dt="2024-05-14T20:09:15.632" v="152"/>
          <ac:graphicFrameMkLst>
            <pc:docMk/>
            <pc:sldMk cId="1568912061" sldId="305"/>
            <ac:graphicFrameMk id="8" creationId="{DEDADBF3-7163-2D25-CB08-C25E6DF5FDCB}"/>
          </ac:graphicFrameMkLst>
        </pc:graphicFrameChg>
        <pc:graphicFrameChg chg="add del mod modGraphic">
          <ac:chgData name="Auxiliar  Seguridad y Salud en el Trabajo 1" userId="S::auxiliarsst1@umanizales.edu.co::e58d7f70-6d2a-4f0a-a334-b407515e4266" providerId="AD" clId="Web-{CDE944C7-6079-392E-720E-A9892668522B}" dt="2024-05-14T20:09:11.335" v="149"/>
          <ac:graphicFrameMkLst>
            <pc:docMk/>
            <pc:sldMk cId="1568912061" sldId="305"/>
            <ac:graphicFrameMk id="9" creationId="{ED014AA8-5B71-197B-ECA0-5F59FAC25C62}"/>
          </ac:graphicFrameMkLst>
        </pc:graphicFrameChg>
        <pc:graphicFrameChg chg="add del mod modGraphic">
          <ac:chgData name="Auxiliar  Seguridad y Salud en el Trabajo 1" userId="S::auxiliarsst1@umanizales.edu.co::e58d7f70-6d2a-4f0a-a334-b407515e4266" providerId="AD" clId="Web-{CDE944C7-6079-392E-720E-A9892668522B}" dt="2024-05-14T20:19:39.083" v="460"/>
          <ac:graphicFrameMkLst>
            <pc:docMk/>
            <pc:sldMk cId="1568912061" sldId="305"/>
            <ac:graphicFrameMk id="10" creationId="{11196DCD-6F04-182C-5C9C-EA52F831B55F}"/>
          </ac:graphicFrameMkLst>
        </pc:graphicFrameChg>
        <pc:graphicFrameChg chg="add mod modGraphic">
          <ac:chgData name="Auxiliar  Seguridad y Salud en el Trabajo 1" userId="S::auxiliarsst1@umanizales.edu.co::e58d7f70-6d2a-4f0a-a334-b407515e4266" providerId="AD" clId="Web-{CDE944C7-6079-392E-720E-A9892668522B}" dt="2024-05-14T20:29:18.752" v="776"/>
          <ac:graphicFrameMkLst>
            <pc:docMk/>
            <pc:sldMk cId="1568912061" sldId="305"/>
            <ac:graphicFrameMk id="11" creationId="{FEFD615E-9002-34E3-18A3-13E684C3308F}"/>
          </ac:graphicFrameMkLst>
        </pc:graphicFrameChg>
      </pc:sldChg>
    </pc:docChg>
  </pc:docChgLst>
  <pc:docChgLst>
    <pc:chgData name="Psicologia Desarrollo Humano" userId="S::psicologia_dhumano@umanizales.edu.co::02bd858b-72ec-464d-befb-ebbf5b668873" providerId="AD" clId="Web-{A25BDBED-5A72-7C52-1BCD-D6EDF1C29107}"/>
    <pc:docChg chg="modSld">
      <pc:chgData name="Psicologia Desarrollo Humano" userId="S::psicologia_dhumano@umanizales.edu.co::02bd858b-72ec-464d-befb-ebbf5b668873" providerId="AD" clId="Web-{A25BDBED-5A72-7C52-1BCD-D6EDF1C29107}" dt="2024-05-14T13:50:11.816" v="1"/>
      <pc:docMkLst>
        <pc:docMk/>
      </pc:docMkLst>
      <pc:sldChg chg="addSp delSp modSp">
        <pc:chgData name="Psicologia Desarrollo Humano" userId="S::psicologia_dhumano@umanizales.edu.co::02bd858b-72ec-464d-befb-ebbf5b668873" providerId="AD" clId="Web-{A25BDBED-5A72-7C52-1BCD-D6EDF1C29107}" dt="2024-05-14T13:50:11.816" v="1"/>
        <pc:sldMkLst>
          <pc:docMk/>
          <pc:sldMk cId="308390661" sldId="282"/>
        </pc:sldMkLst>
        <pc:spChg chg="add del mod">
          <ac:chgData name="Psicologia Desarrollo Humano" userId="S::psicologia_dhumano@umanizales.edu.co::02bd858b-72ec-464d-befb-ebbf5b668873" providerId="AD" clId="Web-{A25BDBED-5A72-7C52-1BCD-D6EDF1C29107}" dt="2024-05-14T13:50:11.816" v="1"/>
          <ac:spMkLst>
            <pc:docMk/>
            <pc:sldMk cId="308390661" sldId="282"/>
            <ac:spMk id="5" creationId="{80BF23D5-AEF3-6390-51A6-DB9BC2108D03}"/>
          </ac:spMkLst>
        </pc:spChg>
        <pc:picChg chg="add mod ord">
          <ac:chgData name="Psicologia Desarrollo Humano" userId="S::psicologia_dhumano@umanizales.edu.co::02bd858b-72ec-464d-befb-ebbf5b668873" providerId="AD" clId="Web-{A25BDBED-5A72-7C52-1BCD-D6EDF1C29107}" dt="2024-05-14T13:50:11.816" v="1"/>
          <ac:picMkLst>
            <pc:docMk/>
            <pc:sldMk cId="308390661" sldId="282"/>
            <ac:picMk id="6" creationId="{C6737A10-0899-5053-E4C7-5C27FCC39FAA}"/>
          </ac:picMkLst>
        </pc:picChg>
        <pc:picChg chg="del">
          <ac:chgData name="Psicologia Desarrollo Humano" userId="S::psicologia_dhumano@umanizales.edu.co::02bd858b-72ec-464d-befb-ebbf5b668873" providerId="AD" clId="Web-{A25BDBED-5A72-7C52-1BCD-D6EDF1C29107}" dt="2024-05-14T13:49:39.690" v="0"/>
          <ac:picMkLst>
            <pc:docMk/>
            <pc:sldMk cId="308390661" sldId="282"/>
            <ac:picMk id="7" creationId="{C352FBDC-E45E-D5A3-4D5D-97480A5E2909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5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4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'[Plan de Trabajo Anual.xlsx]CONSOLIDADO '!$B$2</c:f>
              <c:strCache>
                <c:ptCount val="1"/>
                <c:pt idx="0">
                  <c:v>CUMPLIMIENTO I SEM 2024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'[Plan de Trabajo Anual.xlsx]CONSOLIDADO '!$A$3:$A$6</c:f>
              <c:strCache>
                <c:ptCount val="4"/>
                <c:pt idx="0">
                  <c:v>VIGILANCIA EPIDEMOLÓGICA</c:v>
                </c:pt>
                <c:pt idx="1">
                  <c:v>U. SEGURA Y PREVENCIÓN DE ACCIDENTES</c:v>
                </c:pt>
                <c:pt idx="2">
                  <c:v>CONSTRUYENDO CONOCIMIENTO</c:v>
                </c:pt>
                <c:pt idx="3">
                  <c:v>UNIVERSIDAD INCLUYENTE</c:v>
                </c:pt>
              </c:strCache>
            </c:strRef>
          </c:cat>
          <c:val>
            <c:numRef>
              <c:f>'[Plan de Trabajo Anual.xlsx]CONSOLIDADO '!$B$3:$B$6</c:f>
              <c:numCache>
                <c:formatCode>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54-435F-98CD-AA95480A14C1}"/>
            </c:ext>
          </c:extLst>
        </c:ser>
        <c:ser>
          <c:idx val="1"/>
          <c:order val="1"/>
          <c:tx>
            <c:strRef>
              <c:f>'[Plan de Trabajo Anual.xlsx]CONSOLIDADO '!$C$2</c:f>
              <c:strCache>
                <c:ptCount val="1"/>
                <c:pt idx="0">
                  <c:v>CUMPLIMIENTO II SEM 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'[Plan de Trabajo Anual.xlsx]CONSOLIDADO '!$A$3:$A$6</c:f>
              <c:strCache>
                <c:ptCount val="4"/>
                <c:pt idx="0">
                  <c:v>VIGILANCIA EPIDEMOLÓGICA</c:v>
                </c:pt>
                <c:pt idx="1">
                  <c:v>U. SEGURA Y PREVENCIÓN DE ACCIDENTES</c:v>
                </c:pt>
                <c:pt idx="2">
                  <c:v>CONSTRUYENDO CONOCIMIENTO</c:v>
                </c:pt>
                <c:pt idx="3">
                  <c:v>UNIVERSIDAD INCLUYENTE</c:v>
                </c:pt>
              </c:strCache>
            </c:strRef>
          </c:cat>
          <c:val>
            <c:numRef>
              <c:f>'[Plan de Trabajo Anual.xlsx]CONSOLIDADO '!$C$3:$C$6</c:f>
              <c:numCache>
                <c:formatCode>0%</c:formatCode>
                <c:ptCount val="4"/>
                <c:pt idx="0">
                  <c:v>1</c:v>
                </c:pt>
                <c:pt idx="1">
                  <c:v>0.80912698412698403</c:v>
                </c:pt>
                <c:pt idx="2">
                  <c:v>0.83333333333333337</c:v>
                </c:pt>
                <c:pt idx="3">
                  <c:v>0.83333333333333337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A54-435F-98CD-AA95480A14C1}"/>
            </c:ext>
          </c:extLst>
        </c:ser>
        <c:ser>
          <c:idx val="2"/>
          <c:order val="2"/>
          <c:tx>
            <c:strRef>
              <c:f>'[Plan de Trabajo Anual.xlsx]CONSOLIDADO '!$D$2</c:f>
              <c:strCache>
                <c:ptCount val="1"/>
                <c:pt idx="0">
                  <c:v>CUMPLIMIENTO GENERAL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'[Plan de Trabajo Anual.xlsx]CONSOLIDADO '!$A$3:$A$6</c:f>
              <c:strCache>
                <c:ptCount val="4"/>
                <c:pt idx="0">
                  <c:v>VIGILANCIA EPIDEMOLÓGICA</c:v>
                </c:pt>
                <c:pt idx="1">
                  <c:v>U. SEGURA Y PREVENCIÓN DE ACCIDENTES</c:v>
                </c:pt>
                <c:pt idx="2">
                  <c:v>CONSTRUYENDO CONOCIMIENTO</c:v>
                </c:pt>
                <c:pt idx="3">
                  <c:v>UNIVERSIDAD INCLUYENTE</c:v>
                </c:pt>
              </c:strCache>
            </c:strRef>
          </c:cat>
          <c:val>
            <c:numRef>
              <c:f>'[Plan de Trabajo Anual.xlsx]CONSOLIDADO '!$D$3:$D$6</c:f>
              <c:numCache>
                <c:formatCode>0%</c:formatCode>
                <c:ptCount val="4"/>
                <c:pt idx="0">
                  <c:v>1</c:v>
                </c:pt>
                <c:pt idx="1">
                  <c:v>0.90456349206349196</c:v>
                </c:pt>
                <c:pt idx="2">
                  <c:v>0.91666666666666674</c:v>
                </c:pt>
                <c:pt idx="3">
                  <c:v>0.91666666666666674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A54-435F-98CD-AA95480A14C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78849984"/>
        <c:axId val="378851232"/>
      </c:barChart>
      <c:catAx>
        <c:axId val="378849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378851232"/>
        <c:crosses val="autoZero"/>
        <c:auto val="1"/>
        <c:lblAlgn val="ctr"/>
        <c:lblOffset val="100"/>
        <c:noMultiLvlLbl val="0"/>
      </c:catAx>
      <c:valAx>
        <c:axId val="378851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378849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b="1"/>
              <a:t>Dias cargados por accidente laboral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Hoja1!$C$2:$C$13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Hoja1!$D$2:$D$13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45</c:v>
                </c:pt>
                <c:pt idx="7">
                  <c:v>5</c:v>
                </c:pt>
                <c:pt idx="8">
                  <c:v>0</c:v>
                </c:pt>
                <c:pt idx="9">
                  <c:v>31</c:v>
                </c:pt>
                <c:pt idx="10">
                  <c:v>33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F3-40E0-BFA9-F9F38C69454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072769280"/>
        <c:axId val="1072770112"/>
      </c:barChart>
      <c:catAx>
        <c:axId val="1072769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072770112"/>
        <c:crosses val="autoZero"/>
        <c:auto val="1"/>
        <c:lblAlgn val="ctr"/>
        <c:lblOffset val="100"/>
        <c:noMultiLvlLbl val="0"/>
      </c:catAx>
      <c:valAx>
        <c:axId val="1072770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0727692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s-MX" sz="3200" dirty="0">
                <a:solidFill>
                  <a:schemeClr val="tx1"/>
                </a:solidFill>
              </a:rPr>
              <a:t>Resultados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MX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6027406900224428"/>
          <c:y val="0.20222181872997233"/>
          <c:w val="0.78485608048993871"/>
          <c:h val="0.5825769174686497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Hoja1!$D$3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4492753623188406E-2"/>
                  <c:y val="-5.83728499142102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446-499F-BE5B-4CA68BABA4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Hoja1!$E$2</c:f>
              <c:strCache>
                <c:ptCount val="1"/>
                <c:pt idx="0">
                  <c:v>Porcentaje </c:v>
                </c:pt>
              </c:strCache>
            </c:strRef>
          </c:cat>
          <c:val>
            <c:numRef>
              <c:f>Hoja1!$E$3</c:f>
              <c:numCache>
                <c:formatCode>0%</c:formatCode>
                <c:ptCount val="1"/>
                <c:pt idx="0">
                  <c:v>0.88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446-499F-BE5B-4CA68BABA492}"/>
            </c:ext>
          </c:extLst>
        </c:ser>
        <c:ser>
          <c:idx val="1"/>
          <c:order val="1"/>
          <c:tx>
            <c:strRef>
              <c:f>Hoja1!$D$4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932367149758454E-2"/>
                  <c:y val="-2.91864249571051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446-499F-BE5B-4CA68BABA4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Hoja1!$E$2</c:f>
              <c:strCache>
                <c:ptCount val="1"/>
                <c:pt idx="0">
                  <c:v>Porcentaje </c:v>
                </c:pt>
              </c:strCache>
            </c:strRef>
          </c:cat>
          <c:val>
            <c:numRef>
              <c:f>Hoja1!$E$4</c:f>
              <c:numCache>
                <c:formatCode>0%</c:formatCode>
                <c:ptCount val="1"/>
                <c:pt idx="0">
                  <c:v>0.89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446-499F-BE5B-4CA68BABA492}"/>
            </c:ext>
          </c:extLst>
        </c:ser>
        <c:ser>
          <c:idx val="2"/>
          <c:order val="2"/>
          <c:tx>
            <c:strRef>
              <c:f>Hoja1!$D$5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328502415458937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446-499F-BE5B-4CA68BABA4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Hoja1!$E$2</c:f>
              <c:strCache>
                <c:ptCount val="1"/>
                <c:pt idx="0">
                  <c:v>Porcentaje </c:v>
                </c:pt>
              </c:strCache>
            </c:strRef>
          </c:cat>
          <c:val>
            <c:numRef>
              <c:f>Hoja1!$E$5</c:f>
              <c:numCache>
                <c:formatCode>0%</c:formatCode>
                <c:ptCount val="1"/>
                <c:pt idx="0">
                  <c:v>0.91500000000000004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446-499F-BE5B-4CA68BABA492}"/>
            </c:ext>
          </c:extLst>
        </c:ser>
        <c:ser>
          <c:idx val="3"/>
          <c:order val="3"/>
          <c:tx>
            <c:strRef>
              <c:f>Hoja1!$D$6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8.4541062801933246E-3"/>
                  <c:y val="2.91864249571051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446-499F-BE5B-4CA68BABA4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Hoja1!$E$2</c:f>
              <c:strCache>
                <c:ptCount val="1"/>
                <c:pt idx="0">
                  <c:v>Porcentaje </c:v>
                </c:pt>
              </c:strCache>
            </c:strRef>
          </c:cat>
          <c:val>
            <c:numRef>
              <c:f>Hoja1!$E$6</c:f>
              <c:numCache>
                <c:formatCode>0%</c:formatCode>
                <c:ptCount val="1"/>
                <c:pt idx="0">
                  <c:v>0.94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446-499F-BE5B-4CA68BABA492}"/>
            </c:ext>
          </c:extLst>
        </c:ser>
        <c:ser>
          <c:idx val="4"/>
          <c:order val="4"/>
          <c:tx>
            <c:strRef>
              <c:f>Hoja1!$D$7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9.661835748792270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446-499F-BE5B-4CA68BABA4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Hoja1!$E$2</c:f>
              <c:strCache>
                <c:ptCount val="1"/>
                <c:pt idx="0">
                  <c:v>Porcentaje </c:v>
                </c:pt>
              </c:strCache>
            </c:strRef>
          </c:cat>
          <c:val>
            <c:numRef>
              <c:f>Hoja1!$E$7</c:f>
              <c:numCache>
                <c:formatCode>0%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446-499F-BE5B-4CA68BABA49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880991984"/>
        <c:axId val="1880979920"/>
        <c:axId val="0"/>
      </c:bar3DChart>
      <c:catAx>
        <c:axId val="18809919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1880979920"/>
        <c:crosses val="autoZero"/>
        <c:auto val="1"/>
        <c:lblAlgn val="ctr"/>
        <c:lblOffset val="100"/>
        <c:noMultiLvlLbl val="0"/>
      </c:catAx>
      <c:valAx>
        <c:axId val="1880979920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880991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>
          <a:latin typeface="Arial" panose="020B0604020202020204" pitchFamily="34" charset="0"/>
          <a:cs typeface="Arial" panose="020B0604020202020204" pitchFamily="34" charset="0"/>
        </a:defRPr>
      </a:pPr>
      <a:endParaRPr lang="es-MX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Hoja1!$D$1:$D$2</c:f>
              <c:strCache>
                <c:ptCount val="2"/>
                <c:pt idx="0">
                  <c:v>Gestión del Riesgo </c:v>
                </c:pt>
                <c:pt idx="1">
                  <c:v>Abiertas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1"/>
              <c:layout>
                <c:manualLayout>
                  <c:x val="-0.22777777777777777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EDD-41C8-BE1F-86DA22AB72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Hoja1!$D$3:$D$4</c:f>
              <c:numCache>
                <c:formatCode>General</c:formatCode>
                <c:ptCount val="2"/>
                <c:pt idx="1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EDD-41C8-BE1F-86DA22AB729E}"/>
            </c:ext>
          </c:extLst>
        </c:ser>
        <c:ser>
          <c:idx val="1"/>
          <c:order val="1"/>
          <c:tx>
            <c:strRef>
              <c:f>Hoja1!$E$1:$E$2</c:f>
              <c:strCache>
                <c:ptCount val="2"/>
                <c:pt idx="0">
                  <c:v>Gestión del Riesgo </c:v>
                </c:pt>
                <c:pt idx="1">
                  <c:v>Cerradas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1"/>
              <c:layout>
                <c:manualLayout>
                  <c:x val="-0.15277777777777779"/>
                  <c:y val="-4.62962962962962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EDD-41C8-BE1F-86DA22AB72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Hoja1!$E$3:$E$4</c:f>
              <c:numCache>
                <c:formatCode>General</c:formatCode>
                <c:ptCount val="2"/>
                <c:pt idx="1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EDD-41C8-BE1F-86DA22AB729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886595007"/>
        <c:axId val="886595839"/>
        <c:axId val="0"/>
      </c:bar3DChart>
      <c:catAx>
        <c:axId val="88659500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886595839"/>
        <c:crosses val="autoZero"/>
        <c:auto val="1"/>
        <c:lblAlgn val="ctr"/>
        <c:lblOffset val="100"/>
        <c:noMultiLvlLbl val="0"/>
      </c:catAx>
      <c:valAx>
        <c:axId val="886595839"/>
        <c:scaling>
          <c:orientation val="minMax"/>
        </c:scaling>
        <c:delete val="0"/>
        <c:axPos val="b"/>
        <c:title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8865950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696148470883868"/>
          <c:y val="0.40950750947798192"/>
          <c:w val="0.51371847327325371"/>
          <c:h val="0.3017716535433070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/>
              <a:t>Infraestructura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>
        <c:manualLayout>
          <c:layoutTarget val="inner"/>
          <c:xMode val="edge"/>
          <c:yMode val="edge"/>
          <c:x val="3.3275797352883184E-2"/>
          <c:y val="0.12715841069950265"/>
          <c:w val="0.95339742986366083"/>
          <c:h val="0.70698465031527225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'[Acciones Mejora Continua.xlsx]Infraestructura'!$E$4</c:f>
              <c:strCache>
                <c:ptCount val="1"/>
                <c:pt idx="0">
                  <c:v>ACCIONES ABIERTAS </c:v>
                </c:pt>
              </c:strCache>
            </c:strRef>
          </c:tx>
          <c:spPr>
            <a:solidFill>
              <a:srgbClr val="9999FF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0.1157407407407407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742-4F70-9A02-BA9C18CE52D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strRef>
              <c:f>'[Acciones Mejora Continua.xlsx]Infraestructura'!$C$5</c:f>
              <c:strCache>
                <c:ptCount val="1"/>
                <c:pt idx="0">
                  <c:v>Infraestructura </c:v>
                </c:pt>
              </c:strCache>
            </c:strRef>
          </c:cat>
          <c:val>
            <c:numRef>
              <c:f>'[Acciones Mejora Continua.xlsx]Infraestructura'!$E$5</c:f>
              <c:numCache>
                <c:formatCode>General</c:formatCode>
                <c:ptCount val="1"/>
                <c:pt idx="0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742-4F70-9A02-BA9C18CE52D9}"/>
            </c:ext>
          </c:extLst>
        </c:ser>
        <c:ser>
          <c:idx val="3"/>
          <c:order val="3"/>
          <c:tx>
            <c:strRef>
              <c:f>'[Acciones Mejora Continua.xlsx]Infraestructura'!$G$4</c:f>
              <c:strCache>
                <c:ptCount val="1"/>
                <c:pt idx="0">
                  <c:v>ACCIONES CERRADAS 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9.259259259259258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742-4F70-9A02-BA9C18CE52D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'[Acciones Mejora Continua.xlsx]Infraestructura'!$C$5</c:f>
              <c:strCache>
                <c:ptCount val="1"/>
                <c:pt idx="0">
                  <c:v>Infraestructura </c:v>
                </c:pt>
              </c:strCache>
            </c:strRef>
          </c:cat>
          <c:val>
            <c:numRef>
              <c:f>'[Acciones Mejora Continua.xlsx]Infraestructura'!$G$5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742-4F70-9A02-BA9C18CE52D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08951120"/>
        <c:axId val="1308951536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'[Acciones Mejora Continua.xlsx]Infraestructura'!$D$4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800" b="1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MX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'[Acciones Mejora Continua.xlsx]Infraestructura'!$C$5</c15:sqref>
                        </c15:formulaRef>
                      </c:ext>
                    </c:extLst>
                    <c:strCache>
                      <c:ptCount val="1"/>
                      <c:pt idx="0">
                        <c:v>Infraestructura 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'[Acciones Mejora Continua.xlsx]Infraestructura'!$D$5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4-D742-4F70-9A02-BA9C18CE52D9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'[Acciones Mejora Continua.xlsx]Infraestructura'!$F$4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800" b="1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MX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'[Acciones Mejora Continua.xlsx]Infraestructura'!$C$5</c15:sqref>
                        </c15:formulaRef>
                      </c:ext>
                    </c:extLst>
                    <c:strCache>
                      <c:ptCount val="1"/>
                      <c:pt idx="0">
                        <c:v>Infraestructura 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'[Acciones Mejora Continua.xlsx]Infraestructura'!$F$5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D742-4F70-9A02-BA9C18CE52D9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'[Acciones Mejora Continua.xlsx]Infraestructura'!$H$4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800" b="1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MX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'[Acciones Mejora Continua.xlsx]Infraestructura'!$C$5</c15:sqref>
                        </c15:formulaRef>
                      </c:ext>
                    </c:extLst>
                    <c:strCache>
                      <c:ptCount val="1"/>
                      <c:pt idx="0">
                        <c:v>Infraestructura 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'[Acciones Mejora Continua.xlsx]Infraestructura'!$H$5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D742-4F70-9A02-BA9C18CE52D9}"/>
                  </c:ext>
                </c:extLst>
              </c15:ser>
            </c15:filteredBarSeries>
            <c15:filteredBarSeries>
              <c15:ser>
                <c:idx val="6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'[Acciones Mejora Continua.xlsx]Infraestructura'!$J$4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1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800" b="1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MX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'[Acciones Mejora Continua.xlsx]Infraestructura'!$C$5</c15:sqref>
                        </c15:formulaRef>
                      </c:ext>
                    </c:extLst>
                    <c:strCache>
                      <c:ptCount val="1"/>
                      <c:pt idx="0">
                        <c:v>Infraestructura 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'[Acciones Mejora Continua.xlsx]Infraestructura'!$J$5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D742-4F70-9A02-BA9C18CE52D9}"/>
                  </c:ext>
                </c:extLst>
              </c15:ser>
            </c15:filteredBarSeries>
          </c:ext>
        </c:extLst>
      </c:barChart>
      <c:catAx>
        <c:axId val="130895112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08951536"/>
        <c:crosses val="autoZero"/>
        <c:auto val="1"/>
        <c:lblAlgn val="ctr"/>
        <c:lblOffset val="100"/>
        <c:noMultiLvlLbl val="0"/>
      </c:catAx>
      <c:valAx>
        <c:axId val="130895153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308951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 b="1"/>
      </a:pPr>
      <a:endParaRPr lang="es-MX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/>
              <a:t>Evaluación Puestos de Trabajo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>
        <c:manualLayout>
          <c:layoutTarget val="inner"/>
          <c:xMode val="edge"/>
          <c:yMode val="edge"/>
          <c:x val="0.13300601011830043"/>
          <c:y val="0.16245370370370371"/>
          <c:w val="0.79175244398797973"/>
          <c:h val="0.6149843248760571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'[Acciones Mejora Continua.xlsx]Evaluaciones Puestos de Trabajo'!$D$5</c:f>
              <c:strCache>
                <c:ptCount val="1"/>
                <c:pt idx="0">
                  <c:v>Evalución Puestos de Trabajo 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'[Acciones Mejora Continua.xlsx]Evaluaciones Puestos de Trabajo'!$E$4:$I$4,'[Acciones Mejora Continua.xlsx]Evaluaciones Puestos de Trabajo'!$K$4</c:f>
              <c:strCache>
                <c:ptCount val="2"/>
                <c:pt idx="0">
                  <c:v>ACCIONES ABIERTAS </c:v>
                </c:pt>
                <c:pt idx="1">
                  <c:v>ACCIONES CERRADAS </c:v>
                </c:pt>
              </c:strCache>
              <c:extLst/>
            </c:strRef>
          </c:cat>
          <c:val>
            <c:numRef>
              <c:f>'[Acciones Mejora Continua.xlsx]Evaluaciones Puestos de Trabajo'!$E$5:$I$5,'[Acciones Mejora Continua.xlsx]Evaluaciones Puestos de Trabajo'!$K$5</c:f>
              <c:numCache>
                <c:formatCode>General</c:formatCode>
                <c:ptCount val="2"/>
                <c:pt idx="0">
                  <c:v>11</c:v>
                </c:pt>
                <c:pt idx="1">
                  <c:v>54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8F14-41C5-A4B6-23AA68837D6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421170880"/>
        <c:axId val="1421161312"/>
        <c:extLst/>
      </c:barChart>
      <c:catAx>
        <c:axId val="14211708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421161312"/>
        <c:crosses val="autoZero"/>
        <c:auto val="1"/>
        <c:lblAlgn val="ctr"/>
        <c:lblOffset val="100"/>
        <c:noMultiLvlLbl val="0"/>
      </c:catAx>
      <c:valAx>
        <c:axId val="1421161312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421170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sz="2400" b="1" dirty="0"/>
              <a:t>TICS</a:t>
            </a:r>
          </a:p>
        </c:rich>
      </c:tx>
      <c:layout>
        <c:manualLayout>
          <c:xMode val="edge"/>
          <c:yMode val="edge"/>
          <c:x val="9.2053140096618385E-2"/>
          <c:y val="0.4086099493994720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'[Acciones Mejora Continua.xlsx]TICS'!$E$4</c:f>
              <c:strCache>
                <c:ptCount val="1"/>
                <c:pt idx="0">
                  <c:v>ACCIONES ABIERTAS </c:v>
                </c:pt>
              </c:strCache>
            </c:strRef>
          </c:tx>
          <c:spPr>
            <a:solidFill>
              <a:schemeClr val="accent5">
                <a:tint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stdErr"/>
            <c:noEndCap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'[Acciones Mejora Continua.xlsx]TICS'!$C$5</c:f>
              <c:strCache>
                <c:ptCount val="1"/>
                <c:pt idx="0">
                  <c:v>TICS</c:v>
                </c:pt>
              </c:strCache>
            </c:strRef>
          </c:cat>
          <c:val>
            <c:numRef>
              <c:f>'[Acciones Mejora Continua.xlsx]TICS'!$E$5</c:f>
              <c:numCache>
                <c:formatCode>General</c:formatCode>
                <c:ptCount val="1"/>
                <c:pt idx="0">
                  <c:v>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6F-42D6-8FD8-77B4DC413867}"/>
            </c:ext>
          </c:extLst>
        </c:ser>
        <c:ser>
          <c:idx val="3"/>
          <c:order val="3"/>
          <c:tx>
            <c:strRef>
              <c:f>'[Acciones Mejora Continua.xlsx]TICS'!$G$4</c:f>
              <c:strCache>
                <c:ptCount val="1"/>
                <c:pt idx="0">
                  <c:v>ACCIONES CERRADAS 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5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errBars>
            <c:errBarType val="both"/>
            <c:errValType val="stdErr"/>
            <c:noEndCap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'[Acciones Mejora Continua.xlsx]TICS'!$C$5</c:f>
              <c:strCache>
                <c:ptCount val="1"/>
                <c:pt idx="0">
                  <c:v>TICS</c:v>
                </c:pt>
              </c:strCache>
            </c:strRef>
          </c:cat>
          <c:val>
            <c:numRef>
              <c:f>'[Acciones Mejora Continua.xlsx]TICS'!$G$5</c:f>
              <c:numCache>
                <c:formatCode>General</c:formatCode>
                <c:ptCount val="1"/>
                <c:pt idx="0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E6F-42D6-8FD8-77B4DC41386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17496768"/>
        <c:axId val="1317498016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'[Acciones Mejora Continua.xlsx]TICS'!$D$4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5">
                      <a:tint val="48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MX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'[Acciones Mejora Continua.xlsx]TICS'!$C$5</c15:sqref>
                        </c15:formulaRef>
                      </c:ext>
                    </c:extLst>
                    <c:strCache>
                      <c:ptCount val="1"/>
                      <c:pt idx="0">
                        <c:v>TICS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'[Acciones Mejora Continua.xlsx]TICS'!$D$5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8E6F-42D6-8FD8-77B4DC413867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'[Acciones Mejora Continua.xlsx]TICS'!$F$4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5">
                      <a:tint val="83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MX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'[Acciones Mejora Continua.xlsx]TICS'!$C$5</c15:sqref>
                        </c15:formulaRef>
                      </c:ext>
                    </c:extLst>
                    <c:strCache>
                      <c:ptCount val="1"/>
                      <c:pt idx="0">
                        <c:v>TICS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'[Acciones Mejora Continua.xlsx]TICS'!$F$5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8E6F-42D6-8FD8-77B4DC413867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'[Acciones Mejora Continua.xlsx]TICS'!$H$4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5">
                      <a:shade val="82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MX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'[Acciones Mejora Continua.xlsx]TICS'!$C$5</c15:sqref>
                        </c15:formulaRef>
                      </c:ext>
                    </c:extLst>
                    <c:strCache>
                      <c:ptCount val="1"/>
                      <c:pt idx="0">
                        <c:v>TICS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'[Acciones Mejora Continua.xlsx]TICS'!$H$5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8E6F-42D6-8FD8-77B4DC413867}"/>
                  </c:ext>
                </c:extLst>
              </c15:ser>
            </c15:filteredBarSeries>
            <c15:filteredBarSeries>
              <c15:ser>
                <c:idx val="6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'[Acciones Mejora Continua.xlsx]TICS'!$J$4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5">
                      <a:shade val="47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MX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'[Acciones Mejora Continua.xlsx]TICS'!$C$5</c15:sqref>
                        </c15:formulaRef>
                      </c:ext>
                    </c:extLst>
                    <c:strCache>
                      <c:ptCount val="1"/>
                      <c:pt idx="0">
                        <c:v>TICS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'[Acciones Mejora Continua.xlsx]TICS'!$J$5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8E6F-42D6-8FD8-77B4DC413867}"/>
                  </c:ext>
                </c:extLst>
              </c15:ser>
            </c15:filteredBarSeries>
          </c:ext>
        </c:extLst>
      </c:barChart>
      <c:catAx>
        <c:axId val="1317496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317498016"/>
        <c:crosses val="autoZero"/>
        <c:auto val="1"/>
        <c:lblAlgn val="ctr"/>
        <c:lblOffset val="100"/>
        <c:noMultiLvlLbl val="0"/>
      </c:catAx>
      <c:valAx>
        <c:axId val="13174980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317496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 err="1"/>
              <a:t>Días</a:t>
            </a:r>
            <a:r>
              <a:rPr lang="en-US" sz="2000" b="1" dirty="0"/>
              <a:t> </a:t>
            </a:r>
            <a:r>
              <a:rPr lang="en-US" sz="2000" b="1" dirty="0" smtClean="0"/>
              <a:t> </a:t>
            </a:r>
            <a:endParaRPr lang="en-US" sz="2000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Hoja1!$D$31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Hoja1!$C$32:$C$43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Hoja1!$D$32:$D$43</c:f>
              <c:numCache>
                <c:formatCode>General</c:formatCode>
                <c:ptCount val="12"/>
                <c:pt idx="0">
                  <c:v>239</c:v>
                </c:pt>
                <c:pt idx="1">
                  <c:v>160</c:v>
                </c:pt>
                <c:pt idx="2">
                  <c:v>153</c:v>
                </c:pt>
                <c:pt idx="3">
                  <c:v>148</c:v>
                </c:pt>
                <c:pt idx="4">
                  <c:v>196</c:v>
                </c:pt>
                <c:pt idx="5">
                  <c:v>84</c:v>
                </c:pt>
                <c:pt idx="6">
                  <c:v>99</c:v>
                </c:pt>
                <c:pt idx="7">
                  <c:v>137</c:v>
                </c:pt>
                <c:pt idx="8">
                  <c:v>181</c:v>
                </c:pt>
                <c:pt idx="9">
                  <c:v>180</c:v>
                </c:pt>
                <c:pt idx="10">
                  <c:v>105</c:v>
                </c:pt>
                <c:pt idx="11">
                  <c:v>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9D-4A58-BD20-8015C511977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081211088"/>
        <c:axId val="1081211504"/>
      </c:barChart>
      <c:catAx>
        <c:axId val="1081211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081211504"/>
        <c:crosses val="autoZero"/>
        <c:auto val="1"/>
        <c:lblAlgn val="ctr"/>
        <c:lblOffset val="100"/>
        <c:noMultiLvlLbl val="0"/>
      </c:catAx>
      <c:valAx>
        <c:axId val="10812115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081211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 err="1"/>
              <a:t>Número</a:t>
            </a:r>
            <a:r>
              <a:rPr lang="en-US" sz="2000" b="1" dirty="0"/>
              <a:t> de </a:t>
            </a:r>
            <a:r>
              <a:rPr lang="en-US" sz="2000" b="1" dirty="0" err="1" smtClean="0"/>
              <a:t>incapacidades</a:t>
            </a:r>
            <a:endParaRPr lang="en-US" sz="2000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Hoja1!$F$32:$F$43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Hoja1!$G$32:$G$43</c:f>
              <c:numCache>
                <c:formatCode>General</c:formatCode>
                <c:ptCount val="12"/>
                <c:pt idx="0">
                  <c:v>28</c:v>
                </c:pt>
                <c:pt idx="1">
                  <c:v>23</c:v>
                </c:pt>
                <c:pt idx="2">
                  <c:v>17</c:v>
                </c:pt>
                <c:pt idx="3">
                  <c:v>29</c:v>
                </c:pt>
                <c:pt idx="4">
                  <c:v>28</c:v>
                </c:pt>
                <c:pt idx="5">
                  <c:v>16</c:v>
                </c:pt>
                <c:pt idx="6">
                  <c:v>16</c:v>
                </c:pt>
                <c:pt idx="7">
                  <c:v>26</c:v>
                </c:pt>
                <c:pt idx="8">
                  <c:v>22</c:v>
                </c:pt>
                <c:pt idx="9">
                  <c:v>25</c:v>
                </c:pt>
                <c:pt idx="10">
                  <c:v>15</c:v>
                </c:pt>
                <c:pt idx="1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D6-456D-B5E6-06AC99BDEB7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076791104"/>
        <c:axId val="1076789856"/>
      </c:barChart>
      <c:catAx>
        <c:axId val="1076791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076789856"/>
        <c:crosses val="autoZero"/>
        <c:auto val="1"/>
        <c:lblAlgn val="ctr"/>
        <c:lblOffset val="100"/>
        <c:noMultiLvlLbl val="0"/>
      </c:catAx>
      <c:valAx>
        <c:axId val="1076789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076791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/>
              <a:t>2023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Hoja1!$C$2:$C$13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Hoja1!$D$2:$D$13</c:f>
              <c:numCache>
                <c:formatCode>General</c:formatCode>
                <c:ptCount val="12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6F-4586-8868-735B899B7F0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080813744"/>
        <c:axId val="1080814992"/>
      </c:barChart>
      <c:catAx>
        <c:axId val="1080813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080814992"/>
        <c:crosses val="autoZero"/>
        <c:auto val="1"/>
        <c:lblAlgn val="ctr"/>
        <c:lblOffset val="100"/>
        <c:noMultiLvlLbl val="0"/>
      </c:catAx>
      <c:valAx>
        <c:axId val="108081499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080813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583964-61BC-4DBB-AD77-8624A6788636}" type="doc">
      <dgm:prSet loTypeId="urn:microsoft.com/office/officeart/2005/8/layout/radial6" loCatId="cycle" qsTypeId="urn:microsoft.com/office/officeart/2005/8/quickstyle/simple2" qsCatId="simple" csTypeId="urn:microsoft.com/office/officeart/2005/8/colors/colorful5" csCatId="colorful" phldr="1"/>
      <dgm:spPr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</dgm:spPr>
      <dgm:t>
        <a:bodyPr/>
        <a:lstStyle/>
        <a:p>
          <a:endParaRPr lang="es-CO"/>
        </a:p>
      </dgm:t>
    </dgm:pt>
    <dgm:pt modelId="{F9691507-7ACD-4658-A6F0-EED28B7C02A6}">
      <dgm:prSet phldrT="[Texto]" custT="1"/>
      <dgm:spPr>
        <a:solidFill>
          <a:schemeClr val="accent1">
            <a:lumMod val="75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es-CO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UNIVERSIDAD segura y sin accidentes</a:t>
          </a:r>
        </a:p>
      </dgm:t>
    </dgm:pt>
    <dgm:pt modelId="{B70B714C-8918-4A54-9C95-3D4A96E00A02}" type="parTrans" cxnId="{7C7CC4F7-F2DC-42D2-A75B-4557FB0567F9}">
      <dgm:prSet/>
      <dgm:spPr/>
      <dgm:t>
        <a:bodyPr/>
        <a:lstStyle/>
        <a:p>
          <a:endParaRPr lang="es-CO" sz="3200"/>
        </a:p>
      </dgm:t>
    </dgm:pt>
    <dgm:pt modelId="{6247D133-FA04-4035-9948-67E4BE986B79}" type="sibTrans" cxnId="{7C7CC4F7-F2DC-42D2-A75B-4557FB0567F9}">
      <dgm:prSet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es-CO" sz="3200"/>
        </a:p>
      </dgm:t>
    </dgm:pt>
    <dgm:pt modelId="{C8D6FAE0-C7D2-4896-BC25-C3A4F25A0F3C}">
      <dgm:prSet phldrT="[Texto]" custT="1"/>
      <dgm:spPr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es-CO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UNIVERSIDAD construyendo conocimiento</a:t>
          </a:r>
        </a:p>
      </dgm:t>
    </dgm:pt>
    <dgm:pt modelId="{4630F1FC-282D-4994-9252-C87CFA4BB53B}" type="parTrans" cxnId="{3F24C1BE-1C3D-4CD5-9D03-D5C14CBCFFC6}">
      <dgm:prSet/>
      <dgm:spPr/>
      <dgm:t>
        <a:bodyPr/>
        <a:lstStyle/>
        <a:p>
          <a:endParaRPr lang="es-CO" sz="3200"/>
        </a:p>
      </dgm:t>
    </dgm:pt>
    <dgm:pt modelId="{BAA39219-D0A9-4894-A071-B31723BA9A56}" type="sibTrans" cxnId="{3F24C1BE-1C3D-4CD5-9D03-D5C14CBCFFC6}">
      <dgm:prSet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es-CO" sz="3200"/>
        </a:p>
      </dgm:t>
    </dgm:pt>
    <dgm:pt modelId="{729F919E-9052-4AC8-8195-DA4D67296A5F}">
      <dgm:prSet phldrT="[Texto]" custT="1"/>
      <dgm:spPr>
        <a:solidFill>
          <a:srgbClr val="D123B8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es-CO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UNIVERSIDAD Incluyente</a:t>
          </a:r>
        </a:p>
      </dgm:t>
    </dgm:pt>
    <dgm:pt modelId="{B5DB1D02-A702-4871-B1F8-FAD9E84CAA83}" type="parTrans" cxnId="{276AFC72-825A-46B5-A7CF-819254805EB5}">
      <dgm:prSet/>
      <dgm:spPr/>
      <dgm:t>
        <a:bodyPr/>
        <a:lstStyle/>
        <a:p>
          <a:endParaRPr lang="es-CO" sz="3200"/>
        </a:p>
      </dgm:t>
    </dgm:pt>
    <dgm:pt modelId="{FAD947E8-004C-4436-9F53-B7A984400CCB}" type="sibTrans" cxnId="{276AFC72-825A-46B5-A7CF-819254805EB5}">
      <dgm:prSet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es-CO" sz="3200"/>
        </a:p>
      </dgm:t>
    </dgm:pt>
    <dgm:pt modelId="{4C5B06A6-6C74-4D5D-B797-8905E1733094}">
      <dgm:prSet phldrT="[Texto]" custT="1"/>
      <dgm:spPr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es-CO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Promoción de la salud y prevención de la enfermedad</a:t>
          </a:r>
          <a:endParaRPr lang="es-CO" sz="12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DFDA4F3-5150-47A3-B549-8F7FD8F08195}" type="sibTrans" cxnId="{325BCFCD-4183-468D-B877-4B897535D8BB}">
      <dgm:prSet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es-CO" sz="3200"/>
        </a:p>
      </dgm:t>
    </dgm:pt>
    <dgm:pt modelId="{AFFB5875-3334-4A3C-A1BD-EBFE70DB37EC}" type="parTrans" cxnId="{325BCFCD-4183-468D-B877-4B897535D8BB}">
      <dgm:prSet/>
      <dgm:spPr/>
      <dgm:t>
        <a:bodyPr/>
        <a:lstStyle/>
        <a:p>
          <a:endParaRPr lang="es-CO" sz="3200"/>
        </a:p>
      </dgm:t>
    </dgm:pt>
    <dgm:pt modelId="{D921324B-DB2B-4BBF-B5A7-BF84BBF8CB9F}">
      <dgm:prSet phldrT="[Texto]" custT="1"/>
      <dgm:spPr>
        <a:solidFill>
          <a:srgbClr val="F6910A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es-CO" sz="3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SG-SST</a:t>
          </a:r>
          <a:endParaRPr lang="es-CO" sz="32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9F10D60-2B72-4FB1-BB3F-42B133E53E07}" type="sibTrans" cxnId="{51A3ED9E-7D5E-479C-89A0-112B2AFEAB93}">
      <dgm:prSet custT="1"/>
      <dgm:spPr/>
      <dgm:t>
        <a:bodyPr/>
        <a:lstStyle/>
        <a:p>
          <a:endParaRPr lang="es-CO"/>
        </a:p>
      </dgm:t>
    </dgm:pt>
    <dgm:pt modelId="{5F0C8AE4-2E06-4088-B11D-4C6E57413BF7}" type="parTrans" cxnId="{51A3ED9E-7D5E-479C-89A0-112B2AFEAB93}">
      <dgm:prSet/>
      <dgm:spPr/>
      <dgm:t>
        <a:bodyPr/>
        <a:lstStyle/>
        <a:p>
          <a:endParaRPr lang="es-CO" sz="4800">
            <a:solidFill>
              <a:schemeClr val="tx1"/>
            </a:solidFill>
          </a:endParaRPr>
        </a:p>
      </dgm:t>
    </dgm:pt>
    <dgm:pt modelId="{F459EF6F-F1D4-4FCC-92A3-19F0C1385D16}" type="pres">
      <dgm:prSet presAssocID="{38583964-61BC-4DBB-AD77-8624A678863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AADC61F-DD96-414A-8EFD-186ED16D9215}" type="pres">
      <dgm:prSet presAssocID="{D921324B-DB2B-4BBF-B5A7-BF84BBF8CB9F}" presName="centerShape" presStyleLbl="node0" presStyleIdx="0" presStyleCnt="1" custScaleX="110920" custLinFactNeighborX="172" custLinFactNeighborY="-295"/>
      <dgm:spPr/>
      <dgm:t>
        <a:bodyPr/>
        <a:lstStyle/>
        <a:p>
          <a:endParaRPr lang="es-ES"/>
        </a:p>
      </dgm:t>
    </dgm:pt>
    <dgm:pt modelId="{C2D24A56-1B48-478E-A2C6-BB0A4F156D77}" type="pres">
      <dgm:prSet presAssocID="{4C5B06A6-6C74-4D5D-B797-8905E1733094}" presName="node" presStyleLbl="node1" presStyleIdx="0" presStyleCnt="4" custScaleX="111905" custRadScaleRad="10320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1F563F0-CB43-420E-9F3B-210922AD016C}" type="pres">
      <dgm:prSet presAssocID="{4C5B06A6-6C74-4D5D-B797-8905E1733094}" presName="dummy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es-ES"/>
        </a:p>
      </dgm:t>
    </dgm:pt>
    <dgm:pt modelId="{2D33784E-8D7E-43EF-BB27-9A27D36F198E}" type="pres">
      <dgm:prSet presAssocID="{8DFDA4F3-5150-47A3-B549-8F7FD8F08195}" presName="sibTrans" presStyleLbl="sibTrans2D1" presStyleIdx="0" presStyleCnt="4"/>
      <dgm:spPr/>
      <dgm:t>
        <a:bodyPr/>
        <a:lstStyle/>
        <a:p>
          <a:endParaRPr lang="es-ES"/>
        </a:p>
      </dgm:t>
    </dgm:pt>
    <dgm:pt modelId="{112A5AA2-6177-4FFE-869F-2B0340DCBAF6}" type="pres">
      <dgm:prSet presAssocID="{F9691507-7ACD-4658-A6F0-EED28B7C02A6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35A9667-21DA-434D-BFA5-1F8C9DBD46CD}" type="pres">
      <dgm:prSet presAssocID="{F9691507-7ACD-4658-A6F0-EED28B7C02A6}" presName="dummy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es-ES"/>
        </a:p>
      </dgm:t>
    </dgm:pt>
    <dgm:pt modelId="{B1440E4E-CC1E-4C44-9767-8F0AAAA4B3D7}" type="pres">
      <dgm:prSet presAssocID="{6247D133-FA04-4035-9948-67E4BE986B79}" presName="sibTrans" presStyleLbl="sibTrans2D1" presStyleIdx="1" presStyleCnt="4"/>
      <dgm:spPr/>
      <dgm:t>
        <a:bodyPr/>
        <a:lstStyle/>
        <a:p>
          <a:endParaRPr lang="es-ES"/>
        </a:p>
      </dgm:t>
    </dgm:pt>
    <dgm:pt modelId="{F7461949-3DA3-4031-9F03-502FCACE9460}" type="pres">
      <dgm:prSet presAssocID="{C8D6FAE0-C7D2-4896-BC25-C3A4F25A0F3C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4C215D4-2B6E-4778-A2BD-35B72CB15AF3}" type="pres">
      <dgm:prSet presAssocID="{C8D6FAE0-C7D2-4896-BC25-C3A4F25A0F3C}" presName="dummy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es-ES"/>
        </a:p>
      </dgm:t>
    </dgm:pt>
    <dgm:pt modelId="{F927A658-0618-4539-BD21-8C9839FF36B3}" type="pres">
      <dgm:prSet presAssocID="{BAA39219-D0A9-4894-A071-B31723BA9A56}" presName="sibTrans" presStyleLbl="sibTrans2D1" presStyleIdx="2" presStyleCnt="4"/>
      <dgm:spPr/>
      <dgm:t>
        <a:bodyPr/>
        <a:lstStyle/>
        <a:p>
          <a:endParaRPr lang="es-ES"/>
        </a:p>
      </dgm:t>
    </dgm:pt>
    <dgm:pt modelId="{A8AB0D2E-E218-48CD-99DA-8C1A6D52592A}" type="pres">
      <dgm:prSet presAssocID="{729F919E-9052-4AC8-8195-DA4D67296A5F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0AA50A0-4776-418C-9CA1-94AA4CD48BBC}" type="pres">
      <dgm:prSet presAssocID="{729F919E-9052-4AC8-8195-DA4D67296A5F}" presName="dummy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es-ES"/>
        </a:p>
      </dgm:t>
    </dgm:pt>
    <dgm:pt modelId="{423652DB-17AB-46F1-94C2-8792868E8A30}" type="pres">
      <dgm:prSet presAssocID="{FAD947E8-004C-4436-9F53-B7A984400CCB}" presName="sibTrans" presStyleLbl="sibTrans2D1" presStyleIdx="3" presStyleCnt="4"/>
      <dgm:spPr/>
      <dgm:t>
        <a:bodyPr/>
        <a:lstStyle/>
        <a:p>
          <a:endParaRPr lang="es-ES"/>
        </a:p>
      </dgm:t>
    </dgm:pt>
  </dgm:ptLst>
  <dgm:cxnLst>
    <dgm:cxn modelId="{79057A80-7962-430E-9F81-42604DCDC638}" type="presOf" srcId="{38583964-61BC-4DBB-AD77-8624A6788636}" destId="{F459EF6F-F1D4-4FCC-92A3-19F0C1385D16}" srcOrd="0" destOrd="0" presId="urn:microsoft.com/office/officeart/2005/8/layout/radial6"/>
    <dgm:cxn modelId="{A6687CEC-D843-4CC8-B161-53AF9CA3AA8F}" type="presOf" srcId="{D921324B-DB2B-4BBF-B5A7-BF84BBF8CB9F}" destId="{5AADC61F-DD96-414A-8EFD-186ED16D9215}" srcOrd="0" destOrd="0" presId="urn:microsoft.com/office/officeart/2005/8/layout/radial6"/>
    <dgm:cxn modelId="{325BCFCD-4183-468D-B877-4B897535D8BB}" srcId="{D921324B-DB2B-4BBF-B5A7-BF84BBF8CB9F}" destId="{4C5B06A6-6C74-4D5D-B797-8905E1733094}" srcOrd="0" destOrd="0" parTransId="{AFFB5875-3334-4A3C-A1BD-EBFE70DB37EC}" sibTransId="{8DFDA4F3-5150-47A3-B549-8F7FD8F08195}"/>
    <dgm:cxn modelId="{2D79116C-3E00-48FC-B141-8AA26080C160}" type="presOf" srcId="{FAD947E8-004C-4436-9F53-B7A984400CCB}" destId="{423652DB-17AB-46F1-94C2-8792868E8A30}" srcOrd="0" destOrd="0" presId="urn:microsoft.com/office/officeart/2005/8/layout/radial6"/>
    <dgm:cxn modelId="{3F24C1BE-1C3D-4CD5-9D03-D5C14CBCFFC6}" srcId="{D921324B-DB2B-4BBF-B5A7-BF84BBF8CB9F}" destId="{C8D6FAE0-C7D2-4896-BC25-C3A4F25A0F3C}" srcOrd="2" destOrd="0" parTransId="{4630F1FC-282D-4994-9252-C87CFA4BB53B}" sibTransId="{BAA39219-D0A9-4894-A071-B31723BA9A56}"/>
    <dgm:cxn modelId="{F6F9665B-123B-4B85-B980-26806D1AB0F1}" type="presOf" srcId="{6247D133-FA04-4035-9948-67E4BE986B79}" destId="{B1440E4E-CC1E-4C44-9767-8F0AAAA4B3D7}" srcOrd="0" destOrd="0" presId="urn:microsoft.com/office/officeart/2005/8/layout/radial6"/>
    <dgm:cxn modelId="{7C7CC4F7-F2DC-42D2-A75B-4557FB0567F9}" srcId="{D921324B-DB2B-4BBF-B5A7-BF84BBF8CB9F}" destId="{F9691507-7ACD-4658-A6F0-EED28B7C02A6}" srcOrd="1" destOrd="0" parTransId="{B70B714C-8918-4A54-9C95-3D4A96E00A02}" sibTransId="{6247D133-FA04-4035-9948-67E4BE986B79}"/>
    <dgm:cxn modelId="{BC2E28C5-131B-4A2A-8F4F-B77CEF9E5FD2}" type="presOf" srcId="{C8D6FAE0-C7D2-4896-BC25-C3A4F25A0F3C}" destId="{F7461949-3DA3-4031-9F03-502FCACE9460}" srcOrd="0" destOrd="0" presId="urn:microsoft.com/office/officeart/2005/8/layout/radial6"/>
    <dgm:cxn modelId="{F7D0B600-D609-44A7-A76B-55CBF84F3143}" type="presOf" srcId="{F9691507-7ACD-4658-A6F0-EED28B7C02A6}" destId="{112A5AA2-6177-4FFE-869F-2B0340DCBAF6}" srcOrd="0" destOrd="0" presId="urn:microsoft.com/office/officeart/2005/8/layout/radial6"/>
    <dgm:cxn modelId="{501CE928-E309-4D8E-8F39-A79F726F04C3}" type="presOf" srcId="{4C5B06A6-6C74-4D5D-B797-8905E1733094}" destId="{C2D24A56-1B48-478E-A2C6-BB0A4F156D77}" srcOrd="0" destOrd="0" presId="urn:microsoft.com/office/officeart/2005/8/layout/radial6"/>
    <dgm:cxn modelId="{67DF620F-AE2F-4052-A2BE-B0AA698C7AC1}" type="presOf" srcId="{8DFDA4F3-5150-47A3-B549-8F7FD8F08195}" destId="{2D33784E-8D7E-43EF-BB27-9A27D36F198E}" srcOrd="0" destOrd="0" presId="urn:microsoft.com/office/officeart/2005/8/layout/radial6"/>
    <dgm:cxn modelId="{51A3ED9E-7D5E-479C-89A0-112B2AFEAB93}" srcId="{38583964-61BC-4DBB-AD77-8624A6788636}" destId="{D921324B-DB2B-4BBF-B5A7-BF84BBF8CB9F}" srcOrd="0" destOrd="0" parTransId="{5F0C8AE4-2E06-4088-B11D-4C6E57413BF7}" sibTransId="{69F10D60-2B72-4FB1-BB3F-42B133E53E07}"/>
    <dgm:cxn modelId="{EF2B3410-6610-4DB9-B620-FF75E0D9E9EE}" type="presOf" srcId="{BAA39219-D0A9-4894-A071-B31723BA9A56}" destId="{F927A658-0618-4539-BD21-8C9839FF36B3}" srcOrd="0" destOrd="0" presId="urn:microsoft.com/office/officeart/2005/8/layout/radial6"/>
    <dgm:cxn modelId="{58DC43ED-2510-42CD-82DF-91A90E5661D5}" type="presOf" srcId="{729F919E-9052-4AC8-8195-DA4D67296A5F}" destId="{A8AB0D2E-E218-48CD-99DA-8C1A6D52592A}" srcOrd="0" destOrd="0" presId="urn:microsoft.com/office/officeart/2005/8/layout/radial6"/>
    <dgm:cxn modelId="{276AFC72-825A-46B5-A7CF-819254805EB5}" srcId="{D921324B-DB2B-4BBF-B5A7-BF84BBF8CB9F}" destId="{729F919E-9052-4AC8-8195-DA4D67296A5F}" srcOrd="3" destOrd="0" parTransId="{B5DB1D02-A702-4871-B1F8-FAD9E84CAA83}" sibTransId="{FAD947E8-004C-4436-9F53-B7A984400CCB}"/>
    <dgm:cxn modelId="{A4DFC2F8-A995-477D-80B0-7D9EAB88926C}" type="presParOf" srcId="{F459EF6F-F1D4-4FCC-92A3-19F0C1385D16}" destId="{5AADC61F-DD96-414A-8EFD-186ED16D9215}" srcOrd="0" destOrd="0" presId="urn:microsoft.com/office/officeart/2005/8/layout/radial6"/>
    <dgm:cxn modelId="{71377B3B-4BD7-4E9B-997C-94FC60C803A6}" type="presParOf" srcId="{F459EF6F-F1D4-4FCC-92A3-19F0C1385D16}" destId="{C2D24A56-1B48-478E-A2C6-BB0A4F156D77}" srcOrd="1" destOrd="0" presId="urn:microsoft.com/office/officeart/2005/8/layout/radial6"/>
    <dgm:cxn modelId="{BC5D2E07-AAAC-4534-B74E-9FE79F1A8A2B}" type="presParOf" srcId="{F459EF6F-F1D4-4FCC-92A3-19F0C1385D16}" destId="{51F563F0-CB43-420E-9F3B-210922AD016C}" srcOrd="2" destOrd="0" presId="urn:microsoft.com/office/officeart/2005/8/layout/radial6"/>
    <dgm:cxn modelId="{4CA90884-3AA4-4D93-81B3-54E8FBD4DE25}" type="presParOf" srcId="{F459EF6F-F1D4-4FCC-92A3-19F0C1385D16}" destId="{2D33784E-8D7E-43EF-BB27-9A27D36F198E}" srcOrd="3" destOrd="0" presId="urn:microsoft.com/office/officeart/2005/8/layout/radial6"/>
    <dgm:cxn modelId="{E3C6E4A0-5024-4CF0-BC6F-AE5FDDBA24C2}" type="presParOf" srcId="{F459EF6F-F1D4-4FCC-92A3-19F0C1385D16}" destId="{112A5AA2-6177-4FFE-869F-2B0340DCBAF6}" srcOrd="4" destOrd="0" presId="urn:microsoft.com/office/officeart/2005/8/layout/radial6"/>
    <dgm:cxn modelId="{53BA5009-BC58-4389-BD25-1AC5F6047CDB}" type="presParOf" srcId="{F459EF6F-F1D4-4FCC-92A3-19F0C1385D16}" destId="{435A9667-21DA-434D-BFA5-1F8C9DBD46CD}" srcOrd="5" destOrd="0" presId="urn:microsoft.com/office/officeart/2005/8/layout/radial6"/>
    <dgm:cxn modelId="{2620EAE1-9777-4A4A-8CD8-8A15864AC572}" type="presParOf" srcId="{F459EF6F-F1D4-4FCC-92A3-19F0C1385D16}" destId="{B1440E4E-CC1E-4C44-9767-8F0AAAA4B3D7}" srcOrd="6" destOrd="0" presId="urn:microsoft.com/office/officeart/2005/8/layout/radial6"/>
    <dgm:cxn modelId="{618A619F-2460-4AC9-AD66-AF4E104D83D5}" type="presParOf" srcId="{F459EF6F-F1D4-4FCC-92A3-19F0C1385D16}" destId="{F7461949-3DA3-4031-9F03-502FCACE9460}" srcOrd="7" destOrd="0" presId="urn:microsoft.com/office/officeart/2005/8/layout/radial6"/>
    <dgm:cxn modelId="{A86B0421-5D2B-476D-BC5F-D3D829D0FD3C}" type="presParOf" srcId="{F459EF6F-F1D4-4FCC-92A3-19F0C1385D16}" destId="{B4C215D4-2B6E-4778-A2BD-35B72CB15AF3}" srcOrd="8" destOrd="0" presId="urn:microsoft.com/office/officeart/2005/8/layout/radial6"/>
    <dgm:cxn modelId="{9B4A82C0-02F9-4EC1-BFCD-4DB4A7428139}" type="presParOf" srcId="{F459EF6F-F1D4-4FCC-92A3-19F0C1385D16}" destId="{F927A658-0618-4539-BD21-8C9839FF36B3}" srcOrd="9" destOrd="0" presId="urn:microsoft.com/office/officeart/2005/8/layout/radial6"/>
    <dgm:cxn modelId="{147D985B-56BB-4F31-A9CB-4BEEDFF66879}" type="presParOf" srcId="{F459EF6F-F1D4-4FCC-92A3-19F0C1385D16}" destId="{A8AB0D2E-E218-48CD-99DA-8C1A6D52592A}" srcOrd="10" destOrd="0" presId="urn:microsoft.com/office/officeart/2005/8/layout/radial6"/>
    <dgm:cxn modelId="{E8409018-2253-449A-A92D-CFC2AE53B425}" type="presParOf" srcId="{F459EF6F-F1D4-4FCC-92A3-19F0C1385D16}" destId="{90AA50A0-4776-418C-9CA1-94AA4CD48BBC}" srcOrd="11" destOrd="0" presId="urn:microsoft.com/office/officeart/2005/8/layout/radial6"/>
    <dgm:cxn modelId="{2DDA2DB3-FBEF-4703-A2E7-10C806F29B45}" type="presParOf" srcId="{F459EF6F-F1D4-4FCC-92A3-19F0C1385D16}" destId="{423652DB-17AB-46F1-94C2-8792868E8A30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3652DB-17AB-46F1-94C2-8792868E8A30}">
      <dsp:nvSpPr>
        <dsp:cNvPr id="0" name=""/>
        <dsp:cNvSpPr/>
      </dsp:nvSpPr>
      <dsp:spPr>
        <a:xfrm>
          <a:off x="786878" y="729124"/>
          <a:ext cx="4883313" cy="4883313"/>
        </a:xfrm>
        <a:prstGeom prst="blockArc">
          <a:avLst>
            <a:gd name="adj1" fmla="val 10799938"/>
            <a:gd name="adj2" fmla="val 16200000"/>
            <a:gd name="adj3" fmla="val 4634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927A658-0618-4539-BD21-8C9839FF36B3}">
      <dsp:nvSpPr>
        <dsp:cNvPr id="0" name=""/>
        <dsp:cNvSpPr/>
      </dsp:nvSpPr>
      <dsp:spPr>
        <a:xfrm>
          <a:off x="786878" y="729167"/>
          <a:ext cx="4883313" cy="4883313"/>
        </a:xfrm>
        <a:prstGeom prst="blockArc">
          <a:avLst>
            <a:gd name="adj1" fmla="val 5400000"/>
            <a:gd name="adj2" fmla="val 10800000"/>
            <a:gd name="adj3" fmla="val 4634"/>
          </a:avLst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1440E4E-CC1E-4C44-9767-8F0AAAA4B3D7}">
      <dsp:nvSpPr>
        <dsp:cNvPr id="0" name=""/>
        <dsp:cNvSpPr/>
      </dsp:nvSpPr>
      <dsp:spPr>
        <a:xfrm>
          <a:off x="786878" y="729167"/>
          <a:ext cx="4883313" cy="4883313"/>
        </a:xfrm>
        <a:prstGeom prst="blockArc">
          <a:avLst>
            <a:gd name="adj1" fmla="val 0"/>
            <a:gd name="adj2" fmla="val 5400000"/>
            <a:gd name="adj3" fmla="val 4634"/>
          </a:avLst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D33784E-8D7E-43EF-BB27-9A27D36F198E}">
      <dsp:nvSpPr>
        <dsp:cNvPr id="0" name=""/>
        <dsp:cNvSpPr/>
      </dsp:nvSpPr>
      <dsp:spPr>
        <a:xfrm>
          <a:off x="786878" y="729124"/>
          <a:ext cx="4883313" cy="4883313"/>
        </a:xfrm>
        <a:prstGeom prst="blockArc">
          <a:avLst>
            <a:gd name="adj1" fmla="val 16200000"/>
            <a:gd name="adj2" fmla="val 62"/>
            <a:gd name="adj3" fmla="val 4634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AADC61F-DD96-414A-8EFD-186ED16D9215}">
      <dsp:nvSpPr>
        <dsp:cNvPr id="0" name=""/>
        <dsp:cNvSpPr/>
      </dsp:nvSpPr>
      <dsp:spPr>
        <a:xfrm>
          <a:off x="1991751" y="2034331"/>
          <a:ext cx="2489977" cy="2244841"/>
        </a:xfrm>
        <a:prstGeom prst="ellipse">
          <a:avLst/>
        </a:prstGeom>
        <a:solidFill>
          <a:srgbClr val="F6910A"/>
        </a:solidFill>
        <a:ln w="1905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3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SG-SST</a:t>
          </a:r>
          <a:endParaRPr lang="es-CO" sz="32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56400" y="2363080"/>
        <a:ext cx="1760679" cy="1587343"/>
      </dsp:txXfrm>
    </dsp:sp>
    <dsp:sp modelId="{C2D24A56-1B48-478E-A2C6-BB0A4F156D77}">
      <dsp:nvSpPr>
        <dsp:cNvPr id="0" name=""/>
        <dsp:cNvSpPr/>
      </dsp:nvSpPr>
      <dsp:spPr>
        <a:xfrm>
          <a:off x="2349304" y="0"/>
          <a:ext cx="1758462" cy="1571388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1905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Promoción de la salud y prevención de la enfermedad</a:t>
          </a:r>
          <a:endParaRPr lang="es-CO" sz="12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06825" y="230124"/>
        <a:ext cx="1243420" cy="1111140"/>
      </dsp:txXfrm>
    </dsp:sp>
    <dsp:sp modelId="{112A5AA2-6177-4FFE-869F-2B0340DCBAF6}">
      <dsp:nvSpPr>
        <dsp:cNvPr id="0" name=""/>
        <dsp:cNvSpPr/>
      </dsp:nvSpPr>
      <dsp:spPr>
        <a:xfrm>
          <a:off x="4827928" y="2385129"/>
          <a:ext cx="1571388" cy="1571388"/>
        </a:xfrm>
        <a:prstGeom prst="ellipse">
          <a:avLst/>
        </a:prstGeom>
        <a:solidFill>
          <a:schemeClr val="accent1">
            <a:lumMod val="75000"/>
          </a:schemeClr>
        </a:solidFill>
        <a:ln w="1905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UNIVERSIDAD segura y sin accidentes</a:t>
          </a:r>
        </a:p>
      </dsp:txBody>
      <dsp:txXfrm>
        <a:off x="5058052" y="2615253"/>
        <a:ext cx="1111140" cy="1111140"/>
      </dsp:txXfrm>
    </dsp:sp>
    <dsp:sp modelId="{F7461949-3DA3-4031-9F03-502FCACE9460}">
      <dsp:nvSpPr>
        <dsp:cNvPr id="0" name=""/>
        <dsp:cNvSpPr/>
      </dsp:nvSpPr>
      <dsp:spPr>
        <a:xfrm>
          <a:off x="2442841" y="4770216"/>
          <a:ext cx="1571388" cy="1571388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 w="1905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UNIVERSIDAD construyendo conocimiento</a:t>
          </a:r>
        </a:p>
      </dsp:txBody>
      <dsp:txXfrm>
        <a:off x="2672965" y="5000340"/>
        <a:ext cx="1111140" cy="1111140"/>
      </dsp:txXfrm>
    </dsp:sp>
    <dsp:sp modelId="{A8AB0D2E-E218-48CD-99DA-8C1A6D52592A}">
      <dsp:nvSpPr>
        <dsp:cNvPr id="0" name=""/>
        <dsp:cNvSpPr/>
      </dsp:nvSpPr>
      <dsp:spPr>
        <a:xfrm>
          <a:off x="57754" y="2385129"/>
          <a:ext cx="1571388" cy="1571388"/>
        </a:xfrm>
        <a:prstGeom prst="ellipse">
          <a:avLst/>
        </a:prstGeom>
        <a:solidFill>
          <a:srgbClr val="D123B8"/>
        </a:solidFill>
        <a:ln w="1905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UNIVERSIDAD Incluyente</a:t>
          </a:r>
        </a:p>
      </dsp:txBody>
      <dsp:txXfrm>
        <a:off x="287878" y="2615253"/>
        <a:ext cx="1111140" cy="11111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5B5AD9-0BC2-448A-B4C0-FD08B7223A8E}" type="datetimeFigureOut">
              <a:rPr lang="es-MX" smtClean="0"/>
              <a:t>09/05/2025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D37B0D-454B-4FEA-BF03-A770736E84F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41753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37B0D-454B-4FEA-BF03-A770736E84F2}" type="slidenum">
              <a:rPr lang="es-MX" smtClean="0"/>
              <a:t>17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60381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37B0D-454B-4FEA-BF03-A770736E84F2}" type="slidenum">
              <a:rPr lang="es-MX" smtClean="0"/>
              <a:t>18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993806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37B0D-454B-4FEA-BF03-A770736E84F2}" type="slidenum">
              <a:rPr lang="es-MX" smtClean="0"/>
              <a:t>19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614883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37B0D-454B-4FEA-BF03-A770736E84F2}" type="slidenum">
              <a:rPr lang="es-MX" smtClean="0"/>
              <a:t>20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79549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37B0D-454B-4FEA-BF03-A770736E84F2}" type="slidenum">
              <a:rPr lang="es-MX" smtClean="0"/>
              <a:t>22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12475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40BA5-6807-4811-9B85-68812EC27EE2}" type="datetimeFigureOut">
              <a:rPr lang="es-CO" smtClean="0"/>
              <a:t>9/05/2025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911E7-C501-46F7-AFF1-39EBFB2974F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676947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40BA5-6807-4811-9B85-68812EC27EE2}" type="datetimeFigureOut">
              <a:rPr lang="es-CO" smtClean="0"/>
              <a:t>9/05/2025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911E7-C501-46F7-AFF1-39EBFB2974F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25285918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40BA5-6807-4811-9B85-68812EC27EE2}" type="datetimeFigureOut">
              <a:rPr lang="es-CO" smtClean="0"/>
              <a:t>9/05/2025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911E7-C501-46F7-AFF1-39EBFB2974F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36058618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40BA5-6807-4811-9B85-68812EC27EE2}" type="datetimeFigureOut">
              <a:rPr lang="es-CO" smtClean="0"/>
              <a:t>9/05/2025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911E7-C501-46F7-AFF1-39EBFB2974F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8438316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40BA5-6807-4811-9B85-68812EC27EE2}" type="datetimeFigureOut">
              <a:rPr lang="es-CO" smtClean="0"/>
              <a:t>9/05/2025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911E7-C501-46F7-AFF1-39EBFB2974F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26329606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40BA5-6807-4811-9B85-68812EC27EE2}" type="datetimeFigureOut">
              <a:rPr lang="es-CO" smtClean="0"/>
              <a:t>9/05/2025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911E7-C501-46F7-AFF1-39EBFB2974F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2417006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40BA5-6807-4811-9B85-68812EC27EE2}" type="datetimeFigureOut">
              <a:rPr lang="es-CO" smtClean="0"/>
              <a:t>9/05/2025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911E7-C501-46F7-AFF1-39EBFB2974F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95158021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40BA5-6807-4811-9B85-68812EC27EE2}" type="datetimeFigureOut">
              <a:rPr lang="es-CO" smtClean="0"/>
              <a:t>9/05/2025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911E7-C501-46F7-AFF1-39EBFB2974F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23345941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40BA5-6807-4811-9B85-68812EC27EE2}" type="datetimeFigureOut">
              <a:rPr lang="es-CO" smtClean="0"/>
              <a:t>9/05/2025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911E7-C501-46F7-AFF1-39EBFB2974F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19682708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40BA5-6807-4811-9B85-68812EC27EE2}" type="datetimeFigureOut">
              <a:rPr lang="es-CO" smtClean="0"/>
              <a:t>9/05/2025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911E7-C501-46F7-AFF1-39EBFB2974F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3633024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40BA5-6807-4811-9B85-68812EC27EE2}" type="datetimeFigureOut">
              <a:rPr lang="es-CO" smtClean="0"/>
              <a:t>9/05/2025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911E7-C501-46F7-AFF1-39EBFB2974F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99761025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40BA5-6807-4811-9B85-68812EC27EE2}" type="datetimeFigureOut">
              <a:rPr lang="es-CO" smtClean="0"/>
              <a:t>9/05/2025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911E7-C501-46F7-AFF1-39EBFB2974F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94185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file:///\\172.28.20.219\sst\SST\5-%20Auditoria\2024\Informe%20de%20Auditoria.pdf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23557" y="1463040"/>
            <a:ext cx="6710289" cy="2039815"/>
          </a:xfrm>
        </p:spPr>
        <p:txBody>
          <a:bodyPr>
            <a:noAutofit/>
          </a:bodyPr>
          <a:lstStyle/>
          <a:p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Rendición de cuentas del Sistema de Gestión de Seguridad y Salud en el Trabajo </a:t>
            </a:r>
            <a:b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  <a:r>
              <a:rPr lang="es-CO" altLang="es-CO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s-CO" altLang="es-CO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s-CO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F343C238-B5B3-83D2-A124-A4AA85AC3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911E7-C501-46F7-AFF1-39EBFB2974FB}" type="slidenum">
              <a:rPr lang="es-CO" smtClean="0"/>
              <a:t>1</a:t>
            </a:fld>
            <a:endParaRPr lang="es-ES"/>
          </a:p>
        </p:txBody>
      </p:sp>
      <p:sp>
        <p:nvSpPr>
          <p:cNvPr id="4" name="CuadroTexto 3"/>
          <p:cNvSpPr txBox="1"/>
          <p:nvPr/>
        </p:nvSpPr>
        <p:spPr>
          <a:xfrm>
            <a:off x="1533378" y="4445391"/>
            <a:ext cx="27528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Luz Estela Arroyave Villegas</a:t>
            </a:r>
          </a:p>
          <a:p>
            <a:pPr algn="ctr"/>
            <a:r>
              <a:rPr lang="es-ES" dirty="0" smtClean="0"/>
              <a:t>Líder del proceso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7614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225084"/>
            <a:ext cx="10515600" cy="998806"/>
          </a:xfrm>
        </p:spPr>
        <p:txBody>
          <a:bodyPr>
            <a:normAutofit fontScale="90000"/>
          </a:bodyPr>
          <a:lstStyle/>
          <a:p>
            <a:pPr algn="ctr"/>
            <a:r>
              <a:rPr lang="es-CO" b="1" dirty="0">
                <a:latin typeface="Gill Sans MT" pitchFamily="34" charset="0"/>
              </a:rPr>
              <a:t/>
            </a:r>
            <a:br>
              <a:rPr lang="es-CO" b="1" dirty="0">
                <a:latin typeface="Gill Sans MT" pitchFamily="34" charset="0"/>
              </a:rPr>
            </a:br>
            <a:endParaRPr lang="es-CO" b="1" dirty="0">
              <a:latin typeface="Gill Sans MT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04CABDE-E8E5-5789-FF11-BF603858F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911E7-C501-46F7-AFF1-39EBFB2974FB}" type="slidenum">
              <a:rPr lang="es-CO" smtClean="0"/>
              <a:t>10</a:t>
            </a:fld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636F155-C9BB-7BC0-29A1-6EB3ECC0C8ED}"/>
              </a:ext>
            </a:extLst>
          </p:cNvPr>
          <p:cNvSpPr txBox="1"/>
          <p:nvPr/>
        </p:nvSpPr>
        <p:spPr>
          <a:xfrm>
            <a:off x="1280475" y="1022366"/>
            <a:ext cx="8752060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3600" b="1" dirty="0" smtClean="0">
                <a:ea typeface="Calibri"/>
                <a:cs typeface="Calibri"/>
              </a:rPr>
              <a:t>Acciones de Mejora  </a:t>
            </a:r>
            <a:r>
              <a:rPr lang="es-ES" sz="3600" b="1" dirty="0">
                <a:ea typeface="Calibri"/>
                <a:cs typeface="Calibri"/>
              </a:rPr>
              <a:t>M</a:t>
            </a:r>
            <a:r>
              <a:rPr lang="es-ES" sz="3600" b="1" dirty="0" smtClean="0">
                <a:ea typeface="Calibri"/>
                <a:cs typeface="Calibri"/>
              </a:rPr>
              <a:t>atriz </a:t>
            </a:r>
            <a:r>
              <a:rPr lang="es-ES" sz="3600" b="1" dirty="0">
                <a:ea typeface="Calibri"/>
                <a:cs typeface="Calibri"/>
              </a:rPr>
              <a:t>de </a:t>
            </a:r>
            <a:r>
              <a:rPr lang="es-ES" sz="3600" b="1" dirty="0" smtClean="0">
                <a:ea typeface="Calibri"/>
                <a:cs typeface="Calibri"/>
              </a:rPr>
              <a:t>Mejora </a:t>
            </a:r>
            <a:r>
              <a:rPr lang="es-ES" sz="3600" b="1" dirty="0">
                <a:ea typeface="Calibri"/>
                <a:cs typeface="Calibri"/>
              </a:rPr>
              <a:t>C</a:t>
            </a:r>
            <a:r>
              <a:rPr lang="es-ES" sz="3600" b="1" dirty="0" smtClean="0">
                <a:ea typeface="Calibri"/>
                <a:cs typeface="Calibri"/>
              </a:rPr>
              <a:t>ontinua</a:t>
            </a:r>
            <a:endParaRPr lang="es-ES" sz="3600" b="1" dirty="0">
              <a:ea typeface="Calibri"/>
              <a:cs typeface="Calibri"/>
            </a:endParaRPr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2412883"/>
              </p:ext>
            </p:extLst>
          </p:nvPr>
        </p:nvGraphicFramePr>
        <p:xfrm>
          <a:off x="1828801" y="2057399"/>
          <a:ext cx="7709094" cy="39635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7556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O" b="1" dirty="0">
                <a:latin typeface="Gill Sans MT" pitchFamily="34" charset="0"/>
              </a:rPr>
              <a:t/>
            </a:r>
            <a:br>
              <a:rPr lang="es-CO" b="1" dirty="0">
                <a:latin typeface="Gill Sans MT" pitchFamily="34" charset="0"/>
              </a:rPr>
            </a:br>
            <a:endParaRPr lang="es-CO" b="1" dirty="0">
              <a:latin typeface="Gill Sans MT"/>
            </a:endParaRPr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78300" y="2444949"/>
            <a:ext cx="4706271" cy="3840479"/>
          </a:xfrm>
          <a:prstGeom prst="rect">
            <a:avLst/>
          </a:prstGeom>
        </p:spPr>
      </p:pic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04CABDE-E8E5-5789-FF11-BF603858F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911E7-C501-46F7-AFF1-39EBFB2974FB}" type="slidenum">
              <a:rPr lang="es-CO" smtClean="0"/>
              <a:t>11</a:t>
            </a:fld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636F155-C9BB-7BC0-29A1-6EB3ECC0C8ED}"/>
              </a:ext>
            </a:extLst>
          </p:cNvPr>
          <p:cNvSpPr txBox="1"/>
          <p:nvPr/>
        </p:nvSpPr>
        <p:spPr>
          <a:xfrm>
            <a:off x="1280475" y="1022366"/>
            <a:ext cx="8752060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3600" b="1" dirty="0" smtClean="0">
                <a:ea typeface="Calibri"/>
                <a:cs typeface="Calibri"/>
              </a:rPr>
              <a:t>Acciones de Mejora  </a:t>
            </a:r>
            <a:r>
              <a:rPr lang="es-ES" sz="3600" b="1" dirty="0">
                <a:ea typeface="Calibri"/>
                <a:cs typeface="Calibri"/>
              </a:rPr>
              <a:t>M</a:t>
            </a:r>
            <a:r>
              <a:rPr lang="es-ES" sz="3600" b="1" dirty="0" smtClean="0">
                <a:ea typeface="Calibri"/>
                <a:cs typeface="Calibri"/>
              </a:rPr>
              <a:t>atriz </a:t>
            </a:r>
            <a:r>
              <a:rPr lang="es-ES" sz="3600" b="1" dirty="0">
                <a:ea typeface="Calibri"/>
                <a:cs typeface="Calibri"/>
              </a:rPr>
              <a:t>de </a:t>
            </a:r>
            <a:r>
              <a:rPr lang="es-ES" sz="3600" b="1" dirty="0" smtClean="0">
                <a:ea typeface="Calibri"/>
                <a:cs typeface="Calibri"/>
              </a:rPr>
              <a:t>Mejora </a:t>
            </a:r>
            <a:r>
              <a:rPr lang="es-ES" sz="3600" b="1" dirty="0">
                <a:ea typeface="Calibri"/>
                <a:cs typeface="Calibri"/>
              </a:rPr>
              <a:t>C</a:t>
            </a:r>
            <a:r>
              <a:rPr lang="es-ES" sz="3600" b="1" dirty="0" smtClean="0">
                <a:ea typeface="Calibri"/>
                <a:cs typeface="Calibri"/>
              </a:rPr>
              <a:t>ontinua</a:t>
            </a:r>
            <a:endParaRPr lang="es-ES" sz="3600" b="1" dirty="0">
              <a:ea typeface="Calibri"/>
              <a:cs typeface="Calibri"/>
            </a:endParaRPr>
          </a:p>
        </p:txBody>
      </p:sp>
      <p:pic>
        <p:nvPicPr>
          <p:cNvPr id="1026" name="Picture 2" descr="Ruta Sanitaria | PDF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444950"/>
            <a:ext cx="4250855" cy="3744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285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O" b="1" dirty="0">
                <a:latin typeface="Gill Sans MT" pitchFamily="34" charset="0"/>
              </a:rPr>
              <a:t/>
            </a:r>
            <a:br>
              <a:rPr lang="es-CO" b="1" dirty="0">
                <a:latin typeface="Gill Sans MT" pitchFamily="34" charset="0"/>
              </a:rPr>
            </a:br>
            <a:endParaRPr lang="es-CO" b="1" dirty="0">
              <a:latin typeface="Gill Sans MT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04CABDE-E8E5-5789-FF11-BF603858F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911E7-C501-46F7-AFF1-39EBFB2974FB}" type="slidenum">
              <a:rPr lang="es-CO" smtClean="0"/>
              <a:t>12</a:t>
            </a:fld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636F155-C9BB-7BC0-29A1-6EB3ECC0C8ED}"/>
              </a:ext>
            </a:extLst>
          </p:cNvPr>
          <p:cNvSpPr txBox="1"/>
          <p:nvPr/>
        </p:nvSpPr>
        <p:spPr>
          <a:xfrm>
            <a:off x="1280474" y="365126"/>
            <a:ext cx="8960805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3600" b="1" dirty="0" smtClean="0">
                <a:ea typeface="Calibri"/>
                <a:cs typeface="Calibri"/>
              </a:rPr>
              <a:t>Acciones de Mejora  </a:t>
            </a:r>
            <a:r>
              <a:rPr lang="es-ES" sz="3600" b="1" dirty="0">
                <a:ea typeface="Calibri"/>
                <a:cs typeface="Calibri"/>
              </a:rPr>
              <a:t>M</a:t>
            </a:r>
            <a:r>
              <a:rPr lang="es-ES" sz="3600" b="1" dirty="0" smtClean="0">
                <a:ea typeface="Calibri"/>
                <a:cs typeface="Calibri"/>
              </a:rPr>
              <a:t>atriz </a:t>
            </a:r>
            <a:r>
              <a:rPr lang="es-ES" sz="3600" b="1" dirty="0">
                <a:ea typeface="Calibri"/>
                <a:cs typeface="Calibri"/>
              </a:rPr>
              <a:t>de </a:t>
            </a:r>
            <a:r>
              <a:rPr lang="es-ES" sz="3600" b="1" dirty="0" smtClean="0">
                <a:ea typeface="Calibri"/>
                <a:cs typeface="Calibri"/>
              </a:rPr>
              <a:t>Mejora </a:t>
            </a:r>
            <a:r>
              <a:rPr lang="es-ES" sz="3600" b="1" dirty="0">
                <a:ea typeface="Calibri"/>
                <a:cs typeface="Calibri"/>
              </a:rPr>
              <a:t>C</a:t>
            </a:r>
            <a:r>
              <a:rPr lang="es-ES" sz="3600" b="1" dirty="0" smtClean="0">
                <a:ea typeface="Calibri"/>
                <a:cs typeface="Calibri"/>
              </a:rPr>
              <a:t>ontinua</a:t>
            </a:r>
            <a:endParaRPr lang="es-ES" sz="3600" b="1" dirty="0">
              <a:ea typeface="Calibri"/>
              <a:cs typeface="Calibri"/>
            </a:endParaRPr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3207184"/>
              </p:ext>
            </p:extLst>
          </p:nvPr>
        </p:nvGraphicFramePr>
        <p:xfrm>
          <a:off x="838200" y="1565455"/>
          <a:ext cx="9839178" cy="376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8870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O" b="1" dirty="0">
                <a:latin typeface="Gill Sans MT" pitchFamily="34" charset="0"/>
              </a:rPr>
              <a:t/>
            </a:r>
            <a:br>
              <a:rPr lang="es-CO" b="1" dirty="0">
                <a:latin typeface="Gill Sans MT" pitchFamily="34" charset="0"/>
              </a:rPr>
            </a:br>
            <a:endParaRPr lang="es-CO" b="1" dirty="0">
              <a:latin typeface="Gill Sans MT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04CABDE-E8E5-5789-FF11-BF603858F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911E7-C501-46F7-AFF1-39EBFB2974FB}" type="slidenum">
              <a:rPr lang="es-CO" smtClean="0"/>
              <a:t>13</a:t>
            </a:fld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636F155-C9BB-7BC0-29A1-6EB3ECC0C8ED}"/>
              </a:ext>
            </a:extLst>
          </p:cNvPr>
          <p:cNvSpPr txBox="1"/>
          <p:nvPr/>
        </p:nvSpPr>
        <p:spPr>
          <a:xfrm>
            <a:off x="1280474" y="365126"/>
            <a:ext cx="8960805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3600" b="1" dirty="0" smtClean="0">
                <a:ea typeface="Calibri"/>
                <a:cs typeface="Calibri"/>
              </a:rPr>
              <a:t>Acciones de Mejora  </a:t>
            </a:r>
            <a:r>
              <a:rPr lang="es-ES" sz="3600" b="1" dirty="0">
                <a:ea typeface="Calibri"/>
                <a:cs typeface="Calibri"/>
              </a:rPr>
              <a:t>M</a:t>
            </a:r>
            <a:r>
              <a:rPr lang="es-ES" sz="3600" b="1" dirty="0" smtClean="0">
                <a:ea typeface="Calibri"/>
                <a:cs typeface="Calibri"/>
              </a:rPr>
              <a:t>atriz </a:t>
            </a:r>
            <a:r>
              <a:rPr lang="es-ES" sz="3600" b="1" dirty="0">
                <a:ea typeface="Calibri"/>
                <a:cs typeface="Calibri"/>
              </a:rPr>
              <a:t>de </a:t>
            </a:r>
            <a:r>
              <a:rPr lang="es-ES" sz="3600" b="1" dirty="0" smtClean="0">
                <a:ea typeface="Calibri"/>
                <a:cs typeface="Calibri"/>
              </a:rPr>
              <a:t>Mejora </a:t>
            </a:r>
            <a:r>
              <a:rPr lang="es-ES" sz="3600" b="1" dirty="0">
                <a:ea typeface="Calibri"/>
                <a:cs typeface="Calibri"/>
              </a:rPr>
              <a:t>C</a:t>
            </a:r>
            <a:r>
              <a:rPr lang="es-ES" sz="3600" b="1" dirty="0" smtClean="0">
                <a:ea typeface="Calibri"/>
                <a:cs typeface="Calibri"/>
              </a:rPr>
              <a:t>ontinua</a:t>
            </a:r>
            <a:endParaRPr lang="es-ES" sz="3600" b="1" dirty="0">
              <a:ea typeface="Calibri"/>
              <a:cs typeface="Calibri"/>
            </a:endParaRPr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199" y="1879140"/>
            <a:ext cx="2976671" cy="396295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4021" y="1879141"/>
            <a:ext cx="2909486" cy="396295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19607" y="1879139"/>
            <a:ext cx="2721672" cy="396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49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O" sz="1400" b="1" dirty="0">
                <a:latin typeface="Gill Sans MT" pitchFamily="34" charset="0"/>
              </a:rPr>
              <a:t/>
            </a:r>
            <a:br>
              <a:rPr lang="es-CO" sz="1400" b="1" dirty="0">
                <a:latin typeface="Gill Sans MT" pitchFamily="34" charset="0"/>
              </a:rPr>
            </a:br>
            <a:endParaRPr lang="es-CO" sz="1400" b="1" dirty="0">
              <a:latin typeface="Gill Sans MT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04CABDE-E8E5-5789-FF11-BF603858F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911E7-C501-46F7-AFF1-39EBFB2974FB}" type="slidenum">
              <a:rPr lang="es-CO" smtClean="0"/>
              <a:t>14</a:t>
            </a:fld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636F155-C9BB-7BC0-29A1-6EB3ECC0C8ED}"/>
              </a:ext>
            </a:extLst>
          </p:cNvPr>
          <p:cNvSpPr txBox="1"/>
          <p:nvPr/>
        </p:nvSpPr>
        <p:spPr>
          <a:xfrm>
            <a:off x="1280474" y="365126"/>
            <a:ext cx="8960805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3600" b="1" dirty="0" smtClean="0">
                <a:ea typeface="Calibri"/>
                <a:cs typeface="Calibri"/>
              </a:rPr>
              <a:t>Acciones de Mejora  </a:t>
            </a:r>
            <a:r>
              <a:rPr lang="es-ES" sz="3600" b="1" dirty="0">
                <a:ea typeface="Calibri"/>
                <a:cs typeface="Calibri"/>
              </a:rPr>
              <a:t>M</a:t>
            </a:r>
            <a:r>
              <a:rPr lang="es-ES" sz="3600" b="1" dirty="0" smtClean="0">
                <a:ea typeface="Calibri"/>
                <a:cs typeface="Calibri"/>
              </a:rPr>
              <a:t>atriz </a:t>
            </a:r>
            <a:r>
              <a:rPr lang="es-ES" sz="3600" b="1" dirty="0">
                <a:ea typeface="Calibri"/>
                <a:cs typeface="Calibri"/>
              </a:rPr>
              <a:t>de </a:t>
            </a:r>
            <a:r>
              <a:rPr lang="es-ES" sz="3600" b="1" dirty="0" smtClean="0">
                <a:ea typeface="Calibri"/>
                <a:cs typeface="Calibri"/>
              </a:rPr>
              <a:t>Mejora </a:t>
            </a:r>
            <a:r>
              <a:rPr lang="es-ES" sz="3600" b="1" dirty="0">
                <a:ea typeface="Calibri"/>
                <a:cs typeface="Calibri"/>
              </a:rPr>
              <a:t>C</a:t>
            </a:r>
            <a:r>
              <a:rPr lang="es-ES" sz="3600" b="1" dirty="0" smtClean="0">
                <a:ea typeface="Calibri"/>
                <a:cs typeface="Calibri"/>
              </a:rPr>
              <a:t>ontinua</a:t>
            </a:r>
            <a:endParaRPr lang="es-ES" sz="3600" b="1" dirty="0">
              <a:ea typeface="Calibri"/>
              <a:cs typeface="Calibri"/>
            </a:endParaRPr>
          </a:p>
        </p:txBody>
      </p:sp>
      <p:graphicFrame>
        <p:nvGraphicFramePr>
          <p:cNvPr id="12" name="Marcador de contenido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996985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4325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O" b="1" dirty="0">
                <a:latin typeface="Gill Sans MT" pitchFamily="34" charset="0"/>
              </a:rPr>
              <a:t/>
            </a:r>
            <a:br>
              <a:rPr lang="es-CO" b="1" dirty="0">
                <a:latin typeface="Gill Sans MT" pitchFamily="34" charset="0"/>
              </a:rPr>
            </a:br>
            <a:endParaRPr lang="es-CO" b="1" dirty="0">
              <a:latin typeface="Gill Sans MT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04CABDE-E8E5-5789-FF11-BF603858F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911E7-C501-46F7-AFF1-39EBFB2974FB}" type="slidenum">
              <a:rPr lang="es-CO" smtClean="0"/>
              <a:t>15</a:t>
            </a:fld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636F155-C9BB-7BC0-29A1-6EB3ECC0C8ED}"/>
              </a:ext>
            </a:extLst>
          </p:cNvPr>
          <p:cNvSpPr txBox="1"/>
          <p:nvPr/>
        </p:nvSpPr>
        <p:spPr>
          <a:xfrm>
            <a:off x="1280474" y="365126"/>
            <a:ext cx="8960805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3600" b="1" dirty="0" smtClean="0">
                <a:ea typeface="Calibri"/>
                <a:cs typeface="Calibri"/>
              </a:rPr>
              <a:t>Acciones de Mejora  </a:t>
            </a:r>
            <a:r>
              <a:rPr lang="es-ES" sz="3600" b="1" dirty="0">
                <a:ea typeface="Calibri"/>
                <a:cs typeface="Calibri"/>
              </a:rPr>
              <a:t>M</a:t>
            </a:r>
            <a:r>
              <a:rPr lang="es-ES" sz="3600" b="1" dirty="0" smtClean="0">
                <a:ea typeface="Calibri"/>
                <a:cs typeface="Calibri"/>
              </a:rPr>
              <a:t>atriz </a:t>
            </a:r>
            <a:r>
              <a:rPr lang="es-ES" sz="3600" b="1" dirty="0">
                <a:ea typeface="Calibri"/>
                <a:cs typeface="Calibri"/>
              </a:rPr>
              <a:t>de </a:t>
            </a:r>
            <a:r>
              <a:rPr lang="es-ES" sz="3600" b="1" dirty="0" smtClean="0">
                <a:ea typeface="Calibri"/>
                <a:cs typeface="Calibri"/>
              </a:rPr>
              <a:t>Mejora </a:t>
            </a:r>
            <a:r>
              <a:rPr lang="es-ES" sz="3600" b="1" dirty="0">
                <a:ea typeface="Calibri"/>
                <a:cs typeface="Calibri"/>
              </a:rPr>
              <a:t>C</a:t>
            </a:r>
            <a:r>
              <a:rPr lang="es-ES" sz="3600" b="1" dirty="0" smtClean="0">
                <a:ea typeface="Calibri"/>
                <a:cs typeface="Calibri"/>
              </a:rPr>
              <a:t>ontinua</a:t>
            </a:r>
            <a:endParaRPr lang="es-ES" sz="3600" b="1" dirty="0">
              <a:ea typeface="Calibri"/>
              <a:cs typeface="Calibri"/>
            </a:endParaRPr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1847850"/>
            <a:ext cx="3517946" cy="435133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6472" y="1847850"/>
            <a:ext cx="3477328" cy="342615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9060" y="1847850"/>
            <a:ext cx="322387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50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O" b="1" dirty="0">
                <a:latin typeface="Gill Sans MT" pitchFamily="34" charset="0"/>
              </a:rPr>
              <a:t/>
            </a:r>
            <a:br>
              <a:rPr lang="es-CO" b="1" dirty="0">
                <a:latin typeface="Gill Sans MT" pitchFamily="34" charset="0"/>
              </a:rPr>
            </a:br>
            <a:endParaRPr lang="es-CO" b="1" dirty="0">
              <a:latin typeface="Gill Sans MT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04CABDE-E8E5-5789-FF11-BF603858F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911E7-C501-46F7-AFF1-39EBFB2974FB}" type="slidenum">
              <a:rPr lang="es-CO" smtClean="0"/>
              <a:t>16</a:t>
            </a:fld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636F155-C9BB-7BC0-29A1-6EB3ECC0C8ED}"/>
              </a:ext>
            </a:extLst>
          </p:cNvPr>
          <p:cNvSpPr txBox="1"/>
          <p:nvPr/>
        </p:nvSpPr>
        <p:spPr>
          <a:xfrm>
            <a:off x="1280474" y="365126"/>
            <a:ext cx="8960805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3600" b="1" dirty="0" smtClean="0">
                <a:ea typeface="Calibri"/>
                <a:cs typeface="Calibri"/>
              </a:rPr>
              <a:t>Acciones de Mejora  </a:t>
            </a:r>
            <a:r>
              <a:rPr lang="es-ES" sz="3600" b="1" dirty="0">
                <a:ea typeface="Calibri"/>
                <a:cs typeface="Calibri"/>
              </a:rPr>
              <a:t>M</a:t>
            </a:r>
            <a:r>
              <a:rPr lang="es-ES" sz="3600" b="1" dirty="0" smtClean="0">
                <a:ea typeface="Calibri"/>
                <a:cs typeface="Calibri"/>
              </a:rPr>
              <a:t>atriz </a:t>
            </a:r>
            <a:r>
              <a:rPr lang="es-ES" sz="3600" b="1" dirty="0">
                <a:ea typeface="Calibri"/>
                <a:cs typeface="Calibri"/>
              </a:rPr>
              <a:t>de </a:t>
            </a:r>
            <a:r>
              <a:rPr lang="es-ES" sz="3600" b="1" dirty="0" smtClean="0">
                <a:ea typeface="Calibri"/>
                <a:cs typeface="Calibri"/>
              </a:rPr>
              <a:t>Mejora </a:t>
            </a:r>
            <a:r>
              <a:rPr lang="es-ES" sz="3600" b="1" dirty="0">
                <a:ea typeface="Calibri"/>
                <a:cs typeface="Calibri"/>
              </a:rPr>
              <a:t>C</a:t>
            </a:r>
            <a:r>
              <a:rPr lang="es-ES" sz="3600" b="1" dirty="0" smtClean="0">
                <a:ea typeface="Calibri"/>
                <a:cs typeface="Calibri"/>
              </a:rPr>
              <a:t>ontinua</a:t>
            </a:r>
            <a:endParaRPr lang="es-ES" sz="3600" b="1" dirty="0">
              <a:ea typeface="Calibri"/>
              <a:cs typeface="Calibri"/>
            </a:endParaRPr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222206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212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O" b="1" dirty="0">
                <a:latin typeface="Gill Sans MT" pitchFamily="34" charset="0"/>
              </a:rPr>
              <a:t/>
            </a:r>
            <a:br>
              <a:rPr lang="es-CO" b="1" dirty="0">
                <a:latin typeface="Gill Sans MT" pitchFamily="34" charset="0"/>
              </a:rPr>
            </a:br>
            <a:endParaRPr lang="es-CO" b="1" dirty="0">
              <a:latin typeface="Gill Sans MT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04CABDE-E8E5-5789-FF11-BF603858F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911E7-C501-46F7-AFF1-39EBFB2974FB}" type="slidenum">
              <a:rPr lang="es-CO" smtClean="0"/>
              <a:t>17</a:t>
            </a:fld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636F155-C9BB-7BC0-29A1-6EB3ECC0C8ED}"/>
              </a:ext>
            </a:extLst>
          </p:cNvPr>
          <p:cNvSpPr txBox="1"/>
          <p:nvPr/>
        </p:nvSpPr>
        <p:spPr>
          <a:xfrm>
            <a:off x="1280474" y="365126"/>
            <a:ext cx="8960805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3600" b="1" dirty="0" smtClean="0">
                <a:ea typeface="Calibri"/>
                <a:cs typeface="Calibri"/>
              </a:rPr>
              <a:t>Acciones de Mejora  </a:t>
            </a:r>
            <a:r>
              <a:rPr lang="es-ES" sz="3600" b="1" dirty="0">
                <a:ea typeface="Calibri"/>
                <a:cs typeface="Calibri"/>
              </a:rPr>
              <a:t>M</a:t>
            </a:r>
            <a:r>
              <a:rPr lang="es-ES" sz="3600" b="1" dirty="0" smtClean="0">
                <a:ea typeface="Calibri"/>
                <a:cs typeface="Calibri"/>
              </a:rPr>
              <a:t>atriz </a:t>
            </a:r>
            <a:r>
              <a:rPr lang="es-ES" sz="3600" b="1" dirty="0">
                <a:ea typeface="Calibri"/>
                <a:cs typeface="Calibri"/>
              </a:rPr>
              <a:t>de </a:t>
            </a:r>
            <a:r>
              <a:rPr lang="es-ES" sz="3600" b="1" dirty="0" smtClean="0">
                <a:ea typeface="Calibri"/>
                <a:cs typeface="Calibri"/>
              </a:rPr>
              <a:t>Mejora </a:t>
            </a:r>
            <a:r>
              <a:rPr lang="es-ES" sz="3600" b="1" dirty="0">
                <a:ea typeface="Calibri"/>
                <a:cs typeface="Calibri"/>
              </a:rPr>
              <a:t>C</a:t>
            </a:r>
            <a:r>
              <a:rPr lang="es-ES" sz="3600" b="1" dirty="0" smtClean="0">
                <a:ea typeface="Calibri"/>
                <a:cs typeface="Calibri"/>
              </a:rPr>
              <a:t>ontinua</a:t>
            </a:r>
            <a:endParaRPr lang="es-ES" sz="3600" b="1" dirty="0">
              <a:ea typeface="Calibri"/>
              <a:cs typeface="Calibri"/>
            </a:endParaRPr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00000000-0008-0000-0000-00001A0100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59232" y="1847850"/>
            <a:ext cx="2954508" cy="258347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0000000-0008-0000-0000-0000F70400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233" y="4536302"/>
            <a:ext cx="2954508" cy="210758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00000000-0008-0000-0000-00002B0000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42376" y="4536302"/>
            <a:ext cx="3527228" cy="210758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0000000-0008-0000-0000-0000210000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87304" y="1931574"/>
            <a:ext cx="3382300" cy="2416023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00000000-0008-0000-0000-00002000000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43168" y="1847850"/>
            <a:ext cx="3629532" cy="3203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17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b="1" dirty="0" smtClean="0">
                <a:latin typeface="Gill Sans MT" pitchFamily="34" charset="0"/>
              </a:rPr>
              <a:t>Ausentismo por origen común </a:t>
            </a:r>
            <a:endParaRPr lang="es-CO" b="1" dirty="0">
              <a:latin typeface="Gill Sans MT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04CABDE-E8E5-5789-FF11-BF603858F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911E7-C501-46F7-AFF1-39EBFB2974FB}" type="slidenum">
              <a:rPr lang="es-CO" smtClean="0"/>
              <a:t>18</a:t>
            </a:fld>
            <a:endParaRPr lang="es-ES"/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1213418"/>
              </p:ext>
            </p:extLst>
          </p:nvPr>
        </p:nvGraphicFramePr>
        <p:xfrm>
          <a:off x="838201" y="1825625"/>
          <a:ext cx="5217826" cy="3750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4627498"/>
              </p:ext>
            </p:extLst>
          </p:nvPr>
        </p:nvGraphicFramePr>
        <p:xfrm>
          <a:off x="6324600" y="1825625"/>
          <a:ext cx="4858062" cy="3750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Rectángulo 2"/>
          <p:cNvSpPr/>
          <p:nvPr/>
        </p:nvSpPr>
        <p:spPr>
          <a:xfrm>
            <a:off x="1087821" y="5785946"/>
            <a:ext cx="2494828" cy="570404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Para un total 1735 dias</a:t>
            </a:r>
            <a:endParaRPr lang="es-MX" b="1" dirty="0"/>
          </a:p>
        </p:txBody>
      </p:sp>
      <p:sp>
        <p:nvSpPr>
          <p:cNvPr id="9" name="Rectángulo 8"/>
          <p:cNvSpPr/>
          <p:nvPr/>
        </p:nvSpPr>
        <p:spPr>
          <a:xfrm>
            <a:off x="6887204" y="5785946"/>
            <a:ext cx="2159876" cy="57040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251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241811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14393"/>
          </a:xfrm>
        </p:spPr>
        <p:txBody>
          <a:bodyPr/>
          <a:lstStyle/>
          <a:p>
            <a:pPr algn="ctr"/>
            <a:r>
              <a:rPr lang="es-CO" b="1" dirty="0">
                <a:latin typeface="Gill Sans MT" pitchFamily="34" charset="0"/>
              </a:rPr>
              <a:t/>
            </a:r>
            <a:br>
              <a:rPr lang="es-CO" b="1" dirty="0">
                <a:latin typeface="Gill Sans MT" pitchFamily="34" charset="0"/>
              </a:rPr>
            </a:br>
            <a:endParaRPr lang="es-CO" b="1" dirty="0">
              <a:latin typeface="Gill Sans MT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04CABDE-E8E5-5789-FF11-BF603858F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911E7-C501-46F7-AFF1-39EBFB2974FB}" type="slidenum">
              <a:rPr lang="es-CO" smtClean="0"/>
              <a:t>19</a:t>
            </a:fld>
            <a:endParaRPr lang="es-E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6459D7E-D42F-FD55-6FBB-E5B5C50DA285}"/>
              </a:ext>
            </a:extLst>
          </p:cNvPr>
          <p:cNvSpPr txBox="1"/>
          <p:nvPr/>
        </p:nvSpPr>
        <p:spPr>
          <a:xfrm>
            <a:off x="1158817" y="483079"/>
            <a:ext cx="9859989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3200" b="1" dirty="0" smtClean="0"/>
              <a:t>Reporte de Accidentalidad 2023-2024 </a:t>
            </a:r>
            <a:endParaRPr lang="es-ES" b="1" dirty="0">
              <a:cs typeface="Calibri" panose="020F0502020204030204"/>
            </a:endParaRPr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8164284"/>
              </p:ext>
            </p:extLst>
          </p:nvPr>
        </p:nvGraphicFramePr>
        <p:xfrm>
          <a:off x="647075" y="1933732"/>
          <a:ext cx="4929265" cy="30676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1781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91062ADA-C249-6D70-F344-EBE05F4EB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911E7-C501-46F7-AFF1-39EBFB2974FB}" type="slidenum">
              <a:rPr lang="es-CO" smtClean="0"/>
              <a:t>2</a:t>
            </a:fld>
            <a:endParaRPr lang="es-ES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737872755"/>
              </p:ext>
            </p:extLst>
          </p:nvPr>
        </p:nvGraphicFramePr>
        <p:xfrm>
          <a:off x="5373858" y="379827"/>
          <a:ext cx="6457071" cy="6341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2074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b="1" dirty="0" smtClean="0">
                <a:latin typeface="Gill Sans MT" pitchFamily="34" charset="0"/>
              </a:rPr>
              <a:t>Ausentismo por accidente laboral  </a:t>
            </a:r>
            <a:endParaRPr lang="es-CO" b="1" dirty="0">
              <a:latin typeface="Gill Sans MT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04CABDE-E8E5-5789-FF11-BF603858F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911E7-C501-46F7-AFF1-39EBFB2974FB}" type="slidenum">
              <a:rPr lang="es-CO" smtClean="0"/>
              <a:t>20</a:t>
            </a:fld>
            <a:endParaRPr lang="es-ES"/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2089759"/>
              </p:ext>
            </p:extLst>
          </p:nvPr>
        </p:nvGraphicFramePr>
        <p:xfrm>
          <a:off x="1304145" y="2023672"/>
          <a:ext cx="9263922" cy="3957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4194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alculadora blanca">
            <a:extLst>
              <a:ext uri="{FF2B5EF4-FFF2-40B4-BE49-F238E27FC236}">
                <a16:creationId xmlns:a16="http://schemas.microsoft.com/office/drawing/2014/main" id="{ABE742E2-3DC6-E0EE-9B23-8E6DDE5DEF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882" b="-1"/>
          <a:stretch/>
        </p:blipFill>
        <p:spPr>
          <a:xfrm>
            <a:off x="221980" y="186915"/>
            <a:ext cx="11711226" cy="635478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14393"/>
          </a:xfrm>
        </p:spPr>
        <p:txBody>
          <a:bodyPr/>
          <a:lstStyle/>
          <a:p>
            <a:pPr algn="ctr"/>
            <a:r>
              <a:rPr lang="es-CO" b="1">
                <a:latin typeface="Gill Sans MT" pitchFamily="34" charset="0"/>
              </a:rPr>
              <a:t/>
            </a:r>
            <a:br>
              <a:rPr lang="es-CO" b="1">
                <a:latin typeface="Gill Sans MT" pitchFamily="34" charset="0"/>
              </a:rPr>
            </a:br>
            <a:endParaRPr lang="es-CO" b="1">
              <a:latin typeface="Gill Sans MT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04CABDE-E8E5-5789-FF11-BF603858F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911E7-C501-46F7-AFF1-39EBFB2974FB}" type="slidenum">
              <a:rPr lang="es-CO" smtClean="0"/>
              <a:t>21</a:t>
            </a:fld>
            <a:endParaRPr lang="es-ES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F2C45EC-ABF8-3E6D-2BE1-A74052EDDB60}"/>
              </a:ext>
            </a:extLst>
          </p:cNvPr>
          <p:cNvSpPr txBox="1"/>
          <p:nvPr/>
        </p:nvSpPr>
        <p:spPr>
          <a:xfrm>
            <a:off x="2103782" y="695738"/>
            <a:ext cx="6493565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4000" b="1">
                <a:ea typeface="Calibri"/>
                <a:cs typeface="Calibri"/>
              </a:rPr>
              <a:t>Recursos</a:t>
            </a:r>
          </a:p>
        </p:txBody>
      </p:sp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ABCE3B7D-F3ED-9DC5-670F-3582A2B687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3574535"/>
              </p:ext>
            </p:extLst>
          </p:nvPr>
        </p:nvGraphicFramePr>
        <p:xfrm>
          <a:off x="1969698" y="1739660"/>
          <a:ext cx="8932763" cy="32982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5421">
                  <a:extLst>
                    <a:ext uri="{9D8B030D-6E8A-4147-A177-3AD203B41FA5}">
                      <a16:colId xmlns:a16="http://schemas.microsoft.com/office/drawing/2014/main" val="1537945101"/>
                    </a:ext>
                  </a:extLst>
                </a:gridCol>
                <a:gridCol w="2174763">
                  <a:extLst>
                    <a:ext uri="{9D8B030D-6E8A-4147-A177-3AD203B41FA5}">
                      <a16:colId xmlns:a16="http://schemas.microsoft.com/office/drawing/2014/main" val="654245689"/>
                    </a:ext>
                  </a:extLst>
                </a:gridCol>
                <a:gridCol w="1960912">
                  <a:extLst>
                    <a:ext uri="{9D8B030D-6E8A-4147-A177-3AD203B41FA5}">
                      <a16:colId xmlns:a16="http://schemas.microsoft.com/office/drawing/2014/main" val="3911121075"/>
                    </a:ext>
                  </a:extLst>
                </a:gridCol>
                <a:gridCol w="1758461">
                  <a:extLst>
                    <a:ext uri="{9D8B030D-6E8A-4147-A177-3AD203B41FA5}">
                      <a16:colId xmlns:a16="http://schemas.microsoft.com/office/drawing/2014/main" val="1292749508"/>
                    </a:ext>
                  </a:extLst>
                </a:gridCol>
                <a:gridCol w="1913206">
                  <a:extLst>
                    <a:ext uri="{9D8B030D-6E8A-4147-A177-3AD203B41FA5}">
                      <a16:colId xmlns:a16="http://schemas.microsoft.com/office/drawing/2014/main" val="1024966432"/>
                    </a:ext>
                  </a:extLst>
                </a:gridCol>
              </a:tblGrid>
              <a:tr h="1714500"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MX" sz="2000" b="0" i="0" u="none" strike="noStrike" dirty="0">
                        <a:effectLst/>
                        <a:highlight>
                          <a:srgbClr val="EEECE1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2000" b="1" i="0" u="none" strike="noStrike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EEECE1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AÑO</a:t>
                      </a:r>
                      <a:endParaRPr lang="es-MX" sz="2000" b="0" i="0" u="none" strike="noStrike" dirty="0">
                        <a:effectLst/>
                        <a:highlight>
                          <a:srgbClr val="EEECE1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MX" sz="2000" b="0" i="0" u="none" strike="noStrike" dirty="0">
                        <a:effectLst/>
                        <a:highlight>
                          <a:srgbClr val="EEECE1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2000" b="1" i="0" u="none" strike="noStrike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EEECE1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PRESUPUESTO APROBADO</a:t>
                      </a:r>
                      <a:endParaRPr lang="es-MX" sz="2000" b="0" i="0" u="none" strike="noStrike" dirty="0">
                        <a:effectLst/>
                        <a:highlight>
                          <a:srgbClr val="EEECE1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MX" sz="2000" b="0" i="0" u="none" strike="noStrike">
                        <a:effectLst/>
                        <a:highlight>
                          <a:srgbClr val="EEECE1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2000" b="1" i="0" u="none" strike="noStrike" kern="1200">
                          <a:solidFill>
                            <a:srgbClr val="000000"/>
                          </a:solidFill>
                          <a:effectLst/>
                          <a:highlight>
                            <a:srgbClr val="EEECE1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VALOR</a:t>
                      </a:r>
                      <a:r>
                        <a:rPr lang="es-MX" sz="2000" b="1" i="0" u="none" strike="noStrike" kern="1200" baseline="0">
                          <a:solidFill>
                            <a:srgbClr val="000000"/>
                          </a:solidFill>
                          <a:effectLst/>
                          <a:highlight>
                            <a:srgbClr val="EEECE1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EJECUTADO</a:t>
                      </a:r>
                      <a:endParaRPr lang="es-MX" sz="2000" b="0" i="0" u="none" strike="noStrike">
                        <a:effectLst/>
                        <a:highlight>
                          <a:srgbClr val="EEECE1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MX" sz="2000" b="0" i="0" u="none" strike="noStrike" dirty="0">
                        <a:effectLst/>
                        <a:highlight>
                          <a:srgbClr val="EEECE1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2000" b="1" i="0" u="none" strike="noStrike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EEECE1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VALOR</a:t>
                      </a:r>
                      <a:r>
                        <a:rPr lang="es-MX" sz="2000" b="1" i="0" u="none" strike="noStrike" kern="1200" baseline="0" dirty="0">
                          <a:solidFill>
                            <a:srgbClr val="000000"/>
                          </a:solidFill>
                          <a:effectLst/>
                          <a:highlight>
                            <a:srgbClr val="EEECE1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NO EJECUTADO</a:t>
                      </a:r>
                      <a:endParaRPr lang="es-MX" sz="2000" b="0" i="0" u="none" strike="noStrike" dirty="0">
                        <a:effectLst/>
                        <a:highlight>
                          <a:srgbClr val="EEECE1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2000" b="1" i="0" u="none" strike="noStrike" dirty="0" smtClean="0">
                        <a:solidFill>
                          <a:schemeClr val="tx1"/>
                        </a:solidFill>
                        <a:effectLst/>
                        <a:highlight>
                          <a:srgbClr val="EEECE1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 b="1" i="0" u="none" strike="noStrike" dirty="0" smtClean="0">
                          <a:solidFill>
                            <a:schemeClr val="tx1"/>
                          </a:solidFill>
                          <a:effectLst/>
                          <a:highlight>
                            <a:srgbClr val="EEECE1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PORCENTAJE</a:t>
                      </a:r>
                      <a:r>
                        <a:rPr lang="es-ES" sz="20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highlight>
                            <a:srgbClr val="EEECE1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EJECUCIÓN</a:t>
                      </a:r>
                      <a:endParaRPr lang="es-MX" sz="2000" b="1" i="0" u="none" strike="noStrike" dirty="0">
                        <a:solidFill>
                          <a:schemeClr val="tx1"/>
                        </a:solidFill>
                        <a:effectLst/>
                        <a:highlight>
                          <a:srgbClr val="EEECE1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0464310"/>
                  </a:ext>
                </a:extLst>
              </a:tr>
              <a:tr h="791891"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2000" b="0" i="0" u="none" strike="noStrike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EEECE1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  <a:endParaRPr lang="es-CO" sz="2000" b="0" i="0" u="none" strike="noStrike" dirty="0">
                        <a:effectLst/>
                        <a:highlight>
                          <a:srgbClr val="EEECE1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2000" b="0" i="0" u="none" strike="noStrike" dirty="0">
                          <a:effectLst/>
                          <a:highlight>
                            <a:srgbClr val="EEECE1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$244.429.885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2000" b="0" i="0" u="none" strike="noStrike" dirty="0">
                          <a:effectLst/>
                          <a:highlight>
                            <a:srgbClr val="EEECE1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$196.358.381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2000" b="0" i="0" u="none" strike="noStrike" dirty="0">
                          <a:effectLst/>
                          <a:highlight>
                            <a:srgbClr val="EEECE1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$48.071.504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 b="1" i="0" u="none" strike="noStrike" dirty="0" smtClean="0">
                          <a:effectLst/>
                          <a:highlight>
                            <a:srgbClr val="EEECE1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80%</a:t>
                      </a:r>
                      <a:endParaRPr lang="es-MX" sz="2000" b="1" i="0" u="none" strike="noStrike" dirty="0">
                        <a:effectLst/>
                        <a:highlight>
                          <a:srgbClr val="EEECE1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7417071"/>
                  </a:ext>
                </a:extLst>
              </a:tr>
              <a:tr h="791891"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highlight>
                            <a:srgbClr val="EEECE1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</a:t>
                      </a:r>
                      <a:endParaRPr lang="es-CO" sz="2000" b="0" i="0" u="none" strike="noStrike" dirty="0">
                        <a:effectLst/>
                        <a:highlight>
                          <a:srgbClr val="EEECE1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20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$224,881,771</a:t>
                      </a:r>
                      <a:endParaRPr lang="es-MX" sz="2000" b="0" i="0" u="none" strike="noStrike" dirty="0">
                        <a:effectLst/>
                        <a:highlight>
                          <a:srgbClr val="EEECE1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$223,317,536</a:t>
                      </a:r>
                    </a:p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MX" sz="2000" b="0" i="0" u="none" strike="noStrike" dirty="0">
                        <a:effectLst/>
                        <a:highlight>
                          <a:srgbClr val="EEECE1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 b="0" i="0" u="none" strike="noStrike" dirty="0" smtClean="0">
                          <a:effectLst/>
                          <a:highlight>
                            <a:srgbClr val="EEECE1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$1.564.235</a:t>
                      </a:r>
                      <a:endParaRPr lang="es-MX" sz="2000" b="0" i="0" u="none" strike="noStrike" dirty="0">
                        <a:effectLst/>
                        <a:highlight>
                          <a:srgbClr val="EEECE1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 b="1" i="0" u="none" strike="noStrike" dirty="0" smtClean="0">
                          <a:effectLst/>
                          <a:highlight>
                            <a:srgbClr val="EEECE1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99%</a:t>
                      </a:r>
                      <a:endParaRPr lang="es-MX" sz="2000" b="1" i="0" u="none" strike="noStrike" dirty="0">
                        <a:effectLst/>
                        <a:highlight>
                          <a:srgbClr val="EEECE1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82699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625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b="1">
                <a:latin typeface="Gill Sans MT" pitchFamily="34" charset="0"/>
              </a:rPr>
              <a:t/>
            </a:r>
            <a:br>
              <a:rPr lang="es-CO" b="1">
                <a:latin typeface="Gill Sans MT" pitchFamily="34" charset="0"/>
              </a:rPr>
            </a:br>
            <a:endParaRPr lang="es-CO" b="1">
              <a:latin typeface="Gill Sans MT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9DC6A73-C08C-14E8-ACB6-24CF6A387E10}"/>
              </a:ext>
            </a:extLst>
          </p:cNvPr>
          <p:cNvSpPr txBox="1"/>
          <p:nvPr/>
        </p:nvSpPr>
        <p:spPr>
          <a:xfrm>
            <a:off x="2013455" y="564467"/>
            <a:ext cx="7957868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4800" b="1" dirty="0" smtClean="0">
                <a:ea typeface="Calibri"/>
                <a:cs typeface="Calibri"/>
              </a:rPr>
              <a:t>Resultados Auditoría </a:t>
            </a:r>
            <a:r>
              <a:rPr lang="es-ES" sz="4800" b="1" dirty="0">
                <a:ea typeface="Calibri"/>
                <a:cs typeface="Calibri"/>
              </a:rPr>
              <a:t>2023</a:t>
            </a:r>
            <a:endParaRPr lang="es-ES" sz="4800" b="1" dirty="0"/>
          </a:p>
        </p:txBody>
      </p:sp>
      <p:graphicFrame>
        <p:nvGraphicFramePr>
          <p:cNvPr id="18" name="Tab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0636022"/>
              </p:ext>
            </p:extLst>
          </p:nvPr>
        </p:nvGraphicFramePr>
        <p:xfrm>
          <a:off x="956603" y="2082018"/>
          <a:ext cx="8862645" cy="3587262"/>
        </p:xfrm>
        <a:graphic>
          <a:graphicData uri="http://schemas.openxmlformats.org/drawingml/2006/table">
            <a:tbl>
              <a:tblPr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3153236">
                  <a:extLst>
                    <a:ext uri="{9D8B030D-6E8A-4147-A177-3AD203B41FA5}">
                      <a16:colId xmlns:a16="http://schemas.microsoft.com/office/drawing/2014/main" val="4112363189"/>
                    </a:ext>
                  </a:extLst>
                </a:gridCol>
                <a:gridCol w="2257642">
                  <a:extLst>
                    <a:ext uri="{9D8B030D-6E8A-4147-A177-3AD203B41FA5}">
                      <a16:colId xmlns:a16="http://schemas.microsoft.com/office/drawing/2014/main" val="315897203"/>
                    </a:ext>
                  </a:extLst>
                </a:gridCol>
                <a:gridCol w="1977769">
                  <a:extLst>
                    <a:ext uri="{9D8B030D-6E8A-4147-A177-3AD203B41FA5}">
                      <a16:colId xmlns:a16="http://schemas.microsoft.com/office/drawing/2014/main" val="75785271"/>
                    </a:ext>
                  </a:extLst>
                </a:gridCol>
                <a:gridCol w="1473998">
                  <a:extLst>
                    <a:ext uri="{9D8B030D-6E8A-4147-A177-3AD203B41FA5}">
                      <a16:colId xmlns:a16="http://schemas.microsoft.com/office/drawing/2014/main" val="3814040526"/>
                    </a:ext>
                  </a:extLst>
                </a:gridCol>
              </a:tblGrid>
              <a:tr h="85782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800" b="1" u="none" strike="noStrike" dirty="0">
                          <a:effectLst/>
                        </a:rPr>
                        <a:t>Cantidad Hallazgos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MX" sz="1800" b="1" u="none" strike="noStrike" dirty="0">
                          <a:effectLst/>
                        </a:rPr>
                        <a:t>Estado </a:t>
                      </a:r>
                      <a:r>
                        <a:rPr lang="es-MX" sz="1800" b="1" u="none" strike="noStrike" dirty="0" smtClean="0">
                          <a:effectLst/>
                        </a:rPr>
                        <a:t>Hallazgo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9025131"/>
                  </a:ext>
                </a:extLst>
              </a:tr>
              <a:tr h="1076178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1" u="none" strike="noStrike" dirty="0">
                          <a:effectLst/>
                        </a:rPr>
                        <a:t>Abiertos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1" u="none" strike="noStrike" dirty="0">
                          <a:effectLst/>
                        </a:rPr>
                        <a:t>Cerrados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1" u="none" strike="noStrike" dirty="0">
                          <a:effectLst/>
                        </a:rPr>
                        <a:t>En proceso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8456721"/>
                  </a:ext>
                </a:extLst>
              </a:tr>
              <a:tr h="70185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</a:rPr>
                        <a:t>5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</a:rPr>
                        <a:t>1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</a:rPr>
                        <a:t>3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>
                          <a:effectLst/>
                        </a:rPr>
                        <a:t>1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0594276"/>
                  </a:ext>
                </a:extLst>
              </a:tr>
              <a:tr h="951404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</a:rPr>
                        <a:t>20%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</a:rPr>
                        <a:t>60%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</a:rPr>
                        <a:t>20%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1472223"/>
                  </a:ext>
                </a:extLst>
              </a:tr>
            </a:tbl>
          </a:graphicData>
        </a:graphic>
      </p:graphicFrame>
      <p:sp>
        <p:nvSpPr>
          <p:cNvPr id="19" name="Elipse 18">
            <a:hlinkClick r:id="rId4" action="ppaction://hlinkfile"/>
          </p:cNvPr>
          <p:cNvSpPr/>
          <p:nvPr/>
        </p:nvSpPr>
        <p:spPr>
          <a:xfrm>
            <a:off x="9647765" y="5444197"/>
            <a:ext cx="171483" cy="22508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 smtClean="0"/>
              <a:t>pp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1829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b="1">
                <a:latin typeface="Gill Sans MT" pitchFamily="34" charset="0"/>
              </a:rPr>
              <a:t/>
            </a:r>
            <a:br>
              <a:rPr lang="es-CO" b="1">
                <a:latin typeface="Gill Sans MT" pitchFamily="34" charset="0"/>
              </a:rPr>
            </a:br>
            <a:endParaRPr lang="es-CO" b="1">
              <a:latin typeface="Gill Sans MT"/>
            </a:endParaRP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2700996" y="2194560"/>
            <a:ext cx="7146389" cy="1899138"/>
          </a:xfrm>
        </p:spPr>
        <p:txBody>
          <a:bodyPr>
            <a:noAutofit/>
          </a:bodyPr>
          <a:lstStyle/>
          <a:p>
            <a:pPr marL="0" lvl="0" indent="0" algn="ctr">
              <a:buNone/>
            </a:pPr>
            <a:endParaRPr lang="es-MX" sz="3600" dirty="0"/>
          </a:p>
          <a:p>
            <a:pPr marL="0" indent="0" algn="ctr">
              <a:buNone/>
            </a:pPr>
            <a:r>
              <a:rPr lang="es-ES" sz="5400" b="1" dirty="0"/>
              <a:t>GRACIAS</a:t>
            </a:r>
          </a:p>
          <a:p>
            <a:pPr marL="0" indent="0" algn="ctr">
              <a:buNone/>
            </a:pPr>
            <a:endParaRPr lang="es-ES" sz="3600" dirty="0" smtClean="0"/>
          </a:p>
          <a:p>
            <a:pPr algn="ctr"/>
            <a:endParaRPr lang="es-ES" sz="3600" dirty="0" smtClean="0"/>
          </a:p>
          <a:p>
            <a:pPr marL="0" indent="0" algn="ctr">
              <a:buNone/>
            </a:pPr>
            <a:endParaRPr lang="es-ES" sz="3600" dirty="0" smtClean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04CABDE-E8E5-5789-FF11-BF603858F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911E7-C501-46F7-AFF1-39EBFB2974FB}" type="slidenum">
              <a:rPr lang="es-CO" smtClean="0"/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159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smtClean="0"/>
              <a:t/>
            </a:r>
            <a:br>
              <a:rPr lang="es-CO" smtClean="0"/>
            </a:br>
            <a:endParaRPr lang="es-CO"/>
          </a:p>
        </p:txBody>
      </p:sp>
      <p:graphicFrame>
        <p:nvGraphicFramePr>
          <p:cNvPr id="7" name="Marcador de conteni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1675433"/>
              </p:ext>
            </p:extLst>
          </p:nvPr>
        </p:nvGraphicFramePr>
        <p:xfrm>
          <a:off x="647114" y="1737044"/>
          <a:ext cx="10297551" cy="4131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202B4E37-D39F-C3BC-6AB0-BCD73376A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911E7-C501-46F7-AFF1-39EBFB2974FB}" type="slidenum">
              <a:rPr lang="es-CO" smtClean="0"/>
              <a:pPr/>
              <a:t>3</a:t>
            </a:fld>
            <a:endParaRPr lang="es-ES"/>
          </a:p>
        </p:txBody>
      </p:sp>
      <p:pic>
        <p:nvPicPr>
          <p:cNvPr id="16" name="Marcador de contenido 15" descr="Imagen que contiene Texto&#10;&#10;Descripción generada automáticamente">
            <a:extLst>
              <a:ext uri="{FF2B5EF4-FFF2-40B4-BE49-F238E27FC236}">
                <a16:creationId xmlns:a16="http://schemas.microsoft.com/office/drawing/2014/main" id="{6867F6FA-A0F4-BEC9-6950-8367821C5DAB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4"/>
          <a:stretch>
            <a:fillRect/>
          </a:stretch>
        </p:blipFill>
        <p:spPr>
          <a:xfrm>
            <a:off x="839788" y="612141"/>
            <a:ext cx="10213975" cy="969963"/>
          </a:xfrm>
          <a:prstGeom prst="rect">
            <a:avLst/>
          </a:prstGeom>
        </p:spPr>
      </p:pic>
      <p:sp>
        <p:nvSpPr>
          <p:cNvPr id="8" name="Marcador de texto 3"/>
          <p:cNvSpPr>
            <a:spLocks noGrp="1"/>
          </p:cNvSpPr>
          <p:nvPr>
            <p:ph type="body" sz="half" idx="2"/>
          </p:nvPr>
        </p:nvSpPr>
        <p:spPr>
          <a:xfrm>
            <a:off x="647114" y="5868988"/>
            <a:ext cx="4965895" cy="348932"/>
          </a:xfrm>
        </p:spPr>
        <p:txBody>
          <a:bodyPr>
            <a:normAutofit/>
          </a:bodyPr>
          <a:lstStyle/>
          <a:p>
            <a:r>
              <a:rPr lang="es-ES" b="1" dirty="0" smtClean="0"/>
              <a:t>Meta de cumplimento plan anual  trabajo  85%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301378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83979"/>
          </a:xfrm>
        </p:spPr>
        <p:txBody>
          <a:bodyPr>
            <a:normAutofit fontScale="90000"/>
          </a:bodyPr>
          <a:lstStyle/>
          <a:p>
            <a:pPr algn="ctr"/>
            <a:r>
              <a:rPr lang="es-CO" b="1" dirty="0">
                <a:latin typeface="Gill Sans MT" pitchFamily="34" charset="0"/>
              </a:rPr>
              <a:t/>
            </a:r>
            <a:br>
              <a:rPr lang="es-CO" b="1" dirty="0">
                <a:latin typeface="Gill Sans MT" pitchFamily="34" charset="0"/>
              </a:rPr>
            </a:br>
            <a:r>
              <a:rPr lang="es-CO" b="1" dirty="0" smtClean="0">
                <a:latin typeface="Gill Sans MT" pitchFamily="34" charset="0"/>
              </a:rPr>
              <a:t>Cumplimento de estándares mínimos </a:t>
            </a:r>
            <a:endParaRPr lang="es-CO" b="1" dirty="0">
              <a:latin typeface="Gill Sans MT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04CABDE-E8E5-5789-FF11-BF603858F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911E7-C501-46F7-AFF1-39EBFB2974FB}" type="slidenum">
              <a:rPr lang="es-CO" smtClean="0"/>
              <a:t>4</a:t>
            </a:fld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17072B0-E1D8-534C-2E0B-0BE39EE7841F}"/>
              </a:ext>
            </a:extLst>
          </p:cNvPr>
          <p:cNvSpPr txBox="1"/>
          <p:nvPr/>
        </p:nvSpPr>
        <p:spPr>
          <a:xfrm>
            <a:off x="1256846" y="1628491"/>
            <a:ext cx="8435793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2000" dirty="0">
              <a:ea typeface="Calibri"/>
              <a:cs typeface="Calibri"/>
            </a:endParaRPr>
          </a:p>
          <a:p>
            <a:pPr marL="285750" indent="-285750">
              <a:buFont typeface="Wingdings"/>
              <a:buChar char="ü"/>
            </a:pPr>
            <a:endParaRPr lang="en-US" sz="2000" dirty="0">
              <a:ea typeface="Calibri"/>
              <a:cs typeface="Calibri"/>
            </a:endParaRPr>
          </a:p>
        </p:txBody>
      </p:sp>
      <p:graphicFrame>
        <p:nvGraphicFramePr>
          <p:cNvPr id="7" name="Marcador de contenido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6101389"/>
              </p:ext>
            </p:extLst>
          </p:nvPr>
        </p:nvGraphicFramePr>
        <p:xfrm>
          <a:off x="422031" y="1690689"/>
          <a:ext cx="10931769" cy="43302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7686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5035"/>
          </a:xfrm>
        </p:spPr>
        <p:txBody>
          <a:bodyPr>
            <a:normAutofit fontScale="90000"/>
          </a:bodyPr>
          <a:lstStyle/>
          <a:p>
            <a:pPr algn="ctr"/>
            <a:r>
              <a:rPr lang="es-CO" b="1" dirty="0">
                <a:latin typeface="Gill Sans MT" pitchFamily="34" charset="0"/>
              </a:rPr>
              <a:t/>
            </a:r>
            <a:br>
              <a:rPr lang="es-CO" b="1" dirty="0">
                <a:latin typeface="Gill Sans MT" pitchFamily="34" charset="0"/>
              </a:rPr>
            </a:br>
            <a:r>
              <a:rPr lang="es-CO" sz="3100" b="1" dirty="0" smtClean="0">
                <a:latin typeface="Gill Sans MT" pitchFamily="34" charset="0"/>
              </a:rPr>
              <a:t>Cumplimento de responsabilidades de los trabajadores </a:t>
            </a:r>
            <a:endParaRPr lang="es-CO" sz="3100" b="1" dirty="0">
              <a:latin typeface="Gill Sans MT"/>
            </a:endParaRPr>
          </a:p>
        </p:txBody>
      </p:sp>
      <p:sp>
        <p:nvSpPr>
          <p:cNvPr id="6" name="Marcador de contenido 5"/>
          <p:cNvSpPr>
            <a:spLocks noGrp="1"/>
          </p:cNvSpPr>
          <p:nvPr>
            <p:ph idx="1"/>
          </p:nvPr>
        </p:nvSpPr>
        <p:spPr>
          <a:xfrm>
            <a:off x="838200" y="1505243"/>
            <a:ext cx="10515600" cy="4671720"/>
          </a:xfrm>
        </p:spPr>
        <p:txBody>
          <a:bodyPr/>
          <a:lstStyle/>
          <a:p>
            <a:pPr marL="0" indent="0">
              <a:buNone/>
            </a:pPr>
            <a:r>
              <a:rPr lang="es-ES" dirty="0" smtClean="0"/>
              <a:t>Durante el 2024 se recibieron 94 solicitudes de las cuales corresponden:</a:t>
            </a:r>
          </a:p>
          <a:p>
            <a:pPr marL="0" indent="0">
              <a:buNone/>
            </a:pPr>
            <a:endParaRPr lang="es-ES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s-ES" dirty="0" smtClean="0"/>
              <a:t> Inspecciones de puestos de trabajo.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ES" dirty="0" smtClean="0"/>
              <a:t> reporte de condiciones inseguras.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ES" dirty="0" smtClean="0"/>
              <a:t>Capacitaciones.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ES" dirty="0" smtClean="0"/>
              <a:t>Inducciones.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04CABDE-E8E5-5789-FF11-BF603858F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911E7-C501-46F7-AFF1-39EBFB2974FB}" type="slidenum">
              <a:rPr lang="es-CO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695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14393"/>
          </a:xfrm>
        </p:spPr>
        <p:txBody>
          <a:bodyPr/>
          <a:lstStyle/>
          <a:p>
            <a:pPr algn="ctr"/>
            <a:r>
              <a:rPr lang="es-CO" b="1">
                <a:latin typeface="Gill Sans MT" pitchFamily="34" charset="0"/>
              </a:rPr>
              <a:t/>
            </a:r>
            <a:br>
              <a:rPr lang="es-CO" b="1">
                <a:latin typeface="Gill Sans MT" pitchFamily="34" charset="0"/>
              </a:rPr>
            </a:br>
            <a:endParaRPr lang="es-CO" b="1">
              <a:latin typeface="Gill Sans MT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04CABDE-E8E5-5789-FF11-BF603858F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911E7-C501-46F7-AFF1-39EBFB2974FB}" type="slidenum">
              <a:rPr lang="es-CO" smtClean="0"/>
              <a:t>6</a:t>
            </a:fld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636F155-C9BB-7BC0-29A1-6EB3ECC0C8ED}"/>
              </a:ext>
            </a:extLst>
          </p:cNvPr>
          <p:cNvSpPr txBox="1"/>
          <p:nvPr/>
        </p:nvSpPr>
        <p:spPr>
          <a:xfrm>
            <a:off x="2721975" y="368317"/>
            <a:ext cx="782879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3600" b="1" dirty="0">
                <a:ea typeface="Calibri"/>
                <a:cs typeface="Calibri"/>
              </a:rPr>
              <a:t>Participación de los </a:t>
            </a:r>
            <a:r>
              <a:rPr lang="es-ES" sz="3600" b="1" dirty="0" smtClean="0">
                <a:ea typeface="Calibri"/>
                <a:cs typeface="Calibri"/>
              </a:rPr>
              <a:t>trabajadores</a:t>
            </a:r>
            <a:endParaRPr lang="es-ES" sz="3600" b="1" dirty="0">
              <a:solidFill>
                <a:srgbClr val="FF0000"/>
              </a:solidFill>
              <a:ea typeface="Calibri"/>
              <a:cs typeface="Calibri"/>
            </a:endParaRPr>
          </a:p>
        </p:txBody>
      </p:sp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7522343C-C0C3-A43D-079B-D72B1DCC9D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0498227"/>
              </p:ext>
            </p:extLst>
          </p:nvPr>
        </p:nvGraphicFramePr>
        <p:xfrm>
          <a:off x="647114" y="1042569"/>
          <a:ext cx="10396024" cy="500591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365816">
                  <a:extLst>
                    <a:ext uri="{9D8B030D-6E8A-4147-A177-3AD203B41FA5}">
                      <a16:colId xmlns:a16="http://schemas.microsoft.com/office/drawing/2014/main" val="26991306"/>
                    </a:ext>
                  </a:extLst>
                </a:gridCol>
                <a:gridCol w="6463559">
                  <a:extLst>
                    <a:ext uri="{9D8B030D-6E8A-4147-A177-3AD203B41FA5}">
                      <a16:colId xmlns:a16="http://schemas.microsoft.com/office/drawing/2014/main" val="1435322869"/>
                    </a:ext>
                  </a:extLst>
                </a:gridCol>
                <a:gridCol w="2566649">
                  <a:extLst>
                    <a:ext uri="{9D8B030D-6E8A-4147-A177-3AD203B41FA5}">
                      <a16:colId xmlns:a16="http://schemas.microsoft.com/office/drawing/2014/main" val="1813431318"/>
                    </a:ext>
                  </a:extLst>
                </a:gridCol>
              </a:tblGrid>
              <a:tr h="640274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9BBB59"/>
                          </a:highlight>
                          <a:latin typeface="Calibri"/>
                        </a:rPr>
                        <a:t>MES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9BBB59"/>
                          </a:highlight>
                          <a:latin typeface="Calibri"/>
                        </a:rPr>
                        <a:t>TEMA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highlight>
                            <a:srgbClr val="9BBB59"/>
                          </a:highlight>
                          <a:latin typeface="Calibri"/>
                        </a:rPr>
                        <a:t>Número</a:t>
                      </a:r>
                      <a:r>
                        <a:rPr lang="es-ES" sz="16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highlight>
                            <a:srgbClr val="9BBB59"/>
                          </a:highlight>
                          <a:latin typeface="Calibri"/>
                        </a:rPr>
                        <a:t> de trabajadores que asistieron </a:t>
                      </a:r>
                      <a:endParaRPr lang="es-ES" sz="1600" b="1" i="0" u="none" strike="noStrike" dirty="0">
                        <a:solidFill>
                          <a:schemeClr val="tx1"/>
                        </a:solidFill>
                        <a:effectLst/>
                        <a:highlight>
                          <a:srgbClr val="9BBB59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193805"/>
                  </a:ext>
                </a:extLst>
              </a:tr>
              <a:tr h="218911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DEE7D1"/>
                          </a:highlight>
                          <a:latin typeface="Calibri"/>
                        </a:rPr>
                        <a:t>Febrero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DEE7D1"/>
                          </a:highlight>
                          <a:latin typeface="Calibri"/>
                        </a:rPr>
                        <a:t>Manejo de Elementos de Protección Personal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chemeClr val="tx1"/>
                          </a:solidFill>
                          <a:effectLst/>
                          <a:highlight>
                            <a:srgbClr val="DEE7D1"/>
                          </a:highlight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4360587"/>
                  </a:ext>
                </a:extLst>
              </a:tr>
              <a:tr h="21891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EFF3EA"/>
                          </a:highlight>
                          <a:latin typeface="Calibri"/>
                        </a:rPr>
                        <a:t>Manejo de cargas y movimientos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chemeClr val="tx1"/>
                          </a:solidFill>
                          <a:effectLst/>
                          <a:highlight>
                            <a:srgbClr val="EFF3EA"/>
                          </a:highlight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6068498"/>
                  </a:ext>
                </a:extLst>
              </a:tr>
              <a:tr h="21891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DEE7D1"/>
                          </a:highlight>
                          <a:latin typeface="Calibri"/>
                        </a:rPr>
                        <a:t>Programa contra caídas y permiso de alturas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chemeClr val="tx1"/>
                          </a:solidFill>
                          <a:effectLst/>
                          <a:highlight>
                            <a:srgbClr val="DEE7D1"/>
                          </a:highlight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2486061"/>
                  </a:ext>
                </a:extLst>
              </a:tr>
              <a:tr h="218911"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FF3EA"/>
                          </a:highlight>
                          <a:latin typeface="Calibri"/>
                        </a:rPr>
                        <a:t>Marzo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EFF3EA"/>
                          </a:highlight>
                          <a:latin typeface="Calibri"/>
                        </a:rPr>
                        <a:t>Pausa activa y Manejo de posturas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highlight>
                            <a:srgbClr val="EFF3EA"/>
                          </a:highlight>
                          <a:latin typeface="Calibri"/>
                        </a:rPr>
                        <a:t>98</a:t>
                      </a:r>
                      <a:endParaRPr lang="es-ES" sz="1600" b="0" i="0" u="none" strike="noStrike" dirty="0">
                        <a:solidFill>
                          <a:schemeClr val="tx1"/>
                        </a:solidFill>
                        <a:effectLst/>
                        <a:highlight>
                          <a:srgbClr val="EFF3EA"/>
                        </a:highligh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FF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798810"/>
                  </a:ext>
                </a:extLst>
              </a:tr>
              <a:tr h="218911"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DEE7D1"/>
                          </a:highlight>
                          <a:latin typeface="Calibri"/>
                        </a:rPr>
                        <a:t>Abril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DEE7D1"/>
                          </a:highlight>
                          <a:latin typeface="Calibri"/>
                        </a:rPr>
                        <a:t>Socialización mecanismos de comunicación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chemeClr val="tx1"/>
                          </a:solidFill>
                          <a:effectLst/>
                          <a:highlight>
                            <a:srgbClr val="DEE7D1"/>
                          </a:highlight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8933348"/>
                  </a:ext>
                </a:extLst>
              </a:tr>
              <a:tr h="218911"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FF3EA"/>
                          </a:highlight>
                          <a:latin typeface="Calibri"/>
                        </a:rPr>
                        <a:t>Mayo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FF3EA"/>
                          </a:highlight>
                          <a:latin typeface="Calibri"/>
                        </a:rPr>
                        <a:t>Día mundial sin tabaco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chemeClr val="tx1"/>
                          </a:solidFill>
                          <a:effectLst/>
                          <a:highlight>
                            <a:srgbClr val="EFF3EA"/>
                          </a:highlight>
                          <a:latin typeface="Calibri"/>
                        </a:rPr>
                        <a:t>151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FF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2262816"/>
                  </a:ext>
                </a:extLst>
              </a:tr>
              <a:tr h="429593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ES" sz="16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EE7D1"/>
                          </a:highlight>
                          <a:latin typeface="Calibri"/>
                        </a:rPr>
                        <a:t>Junio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highlight>
                            <a:srgbClr val="DEE7D1"/>
                          </a:highlight>
                          <a:latin typeface="Calibri"/>
                        </a:rPr>
                        <a:t>Líneas </a:t>
                      </a:r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DEE7D1"/>
                          </a:highlight>
                          <a:latin typeface="Calibri"/>
                        </a:rPr>
                        <a:t>basales SG- SST Movilidad- Ergonomía- Biológico- Químico- Emergencias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chemeClr val="tx1"/>
                          </a:solidFill>
                          <a:effectLst/>
                          <a:highlight>
                            <a:srgbClr val="DEE7D1"/>
                          </a:highlight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3325036"/>
                  </a:ext>
                </a:extLst>
              </a:tr>
              <a:tr h="21891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DEE7D1"/>
                          </a:highlight>
                          <a:latin typeface="Calibri"/>
                        </a:rPr>
                        <a:t>Primeros auxilios 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DEE7D1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chemeClr val="tx1"/>
                          </a:solidFill>
                          <a:effectLst/>
                          <a:highlight>
                            <a:srgbClr val="DEE7D1"/>
                          </a:highlight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0012657"/>
                  </a:ext>
                </a:extLst>
              </a:tr>
              <a:tr h="407167"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FF3EA"/>
                          </a:highlight>
                          <a:latin typeface="Calibri"/>
                        </a:rPr>
                        <a:t>Octubre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EFF3EA"/>
                          </a:highlight>
                          <a:latin typeface="Calibri"/>
                        </a:rPr>
                        <a:t>Socialización proceso general de limpieza y desinfección 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EFF3EA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chemeClr val="tx1"/>
                          </a:solidFill>
                          <a:effectLst/>
                          <a:highlight>
                            <a:srgbClr val="EFF3EA"/>
                          </a:highlight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FF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6924776"/>
                  </a:ext>
                </a:extLst>
              </a:tr>
              <a:tr h="407167"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EE7D1"/>
                          </a:highlight>
                          <a:latin typeface="Calibri"/>
                        </a:rPr>
                        <a:t>Noviembre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DEE7D1"/>
                          </a:highlight>
                          <a:latin typeface="Calibri"/>
                        </a:rPr>
                        <a:t>Gestión integral de residuos de aparatos eléctricos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chemeClr val="tx1"/>
                          </a:solidFill>
                          <a:effectLst/>
                          <a:highlight>
                            <a:srgbClr val="DEE7D1"/>
                          </a:highlight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0328133"/>
                  </a:ext>
                </a:extLst>
              </a:tr>
              <a:tr h="429593"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FF3EA"/>
                          </a:highlight>
                          <a:latin typeface="Calibri"/>
                        </a:rPr>
                        <a:t>Diciembre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EFF3EA"/>
                          </a:highlight>
                          <a:latin typeface="Calibri"/>
                        </a:rPr>
                        <a:t>Seguridad en el almacenamiento y manipulación de sustancias químicas 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EFF3EA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chemeClr val="tx1"/>
                          </a:solidFill>
                          <a:effectLst/>
                          <a:highlight>
                            <a:srgbClr val="EFF3EA"/>
                          </a:highlight>
                          <a:latin typeface="Calibri"/>
                        </a:rPr>
                        <a:t>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FF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0724710"/>
                  </a:ext>
                </a:extLst>
              </a:tr>
              <a:tr h="850956"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DEE7D1"/>
                          </a:highlight>
                          <a:latin typeface="Calibri"/>
                        </a:rPr>
                        <a:t>Enero a Diciembre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DEE7D1"/>
                          </a:highlight>
                          <a:latin typeface="Calibri"/>
                        </a:rPr>
                        <a:t>Política del SG- SST, Reglamento de Higiene de Seguridad Industrial, Plan de Emergencias con puntos de encuentro en caso de evacuación y líneas de emergencia, Política de Prevención de SPA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highlight>
                            <a:srgbClr val="DEE7D1"/>
                          </a:highlight>
                          <a:latin typeface="Calibri"/>
                        </a:rPr>
                        <a:t>391</a:t>
                      </a:r>
                      <a:endParaRPr lang="es-ES" sz="1600" b="0" i="0" u="none" strike="noStrike" dirty="0">
                        <a:solidFill>
                          <a:schemeClr val="tx1"/>
                        </a:solidFill>
                        <a:effectLst/>
                        <a:highlight>
                          <a:srgbClr val="DEE7D1"/>
                        </a:highligh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84018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161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14393"/>
          </a:xfrm>
        </p:spPr>
        <p:txBody>
          <a:bodyPr/>
          <a:lstStyle/>
          <a:p>
            <a:pPr algn="ctr"/>
            <a:r>
              <a:rPr lang="es-CO" b="1">
                <a:latin typeface="Gill Sans MT" pitchFamily="34" charset="0"/>
              </a:rPr>
              <a:t/>
            </a:r>
            <a:br>
              <a:rPr lang="es-CO" b="1">
                <a:latin typeface="Gill Sans MT" pitchFamily="34" charset="0"/>
              </a:rPr>
            </a:br>
            <a:endParaRPr lang="es-CO" b="1">
              <a:latin typeface="Gill Sans MT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04CABDE-E8E5-5789-FF11-BF603858F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911E7-C501-46F7-AFF1-39EBFB2974FB}" type="slidenum">
              <a:rPr lang="es-CO" smtClean="0"/>
              <a:t>7</a:t>
            </a:fld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636F155-C9BB-7BC0-29A1-6EB3ECC0C8ED}"/>
              </a:ext>
            </a:extLst>
          </p:cNvPr>
          <p:cNvSpPr txBox="1"/>
          <p:nvPr/>
        </p:nvSpPr>
        <p:spPr>
          <a:xfrm>
            <a:off x="1902467" y="368317"/>
            <a:ext cx="8378248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3600" b="1" dirty="0">
                <a:ea typeface="Calibri"/>
                <a:cs typeface="Calibri"/>
              </a:rPr>
              <a:t>Participación de los trabajadores </a:t>
            </a:r>
            <a:r>
              <a:rPr lang="es-ES" sz="3600" b="1" dirty="0" smtClean="0">
                <a:ea typeface="Calibri"/>
                <a:cs typeface="Calibri"/>
              </a:rPr>
              <a:t>brigadistas incluir fotografías con estos datos incluir gráfica</a:t>
            </a:r>
            <a:endParaRPr lang="es-ES" sz="3600" b="1" dirty="0">
              <a:ea typeface="Calibri"/>
              <a:cs typeface="Calibri"/>
            </a:endParaRP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491F0967-217F-5746-0609-7820E43F58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0233005"/>
              </p:ext>
            </p:extLst>
          </p:nvPr>
        </p:nvGraphicFramePr>
        <p:xfrm>
          <a:off x="1772010" y="2149541"/>
          <a:ext cx="8915040" cy="3565123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499863">
                  <a:extLst>
                    <a:ext uri="{9D8B030D-6E8A-4147-A177-3AD203B41FA5}">
                      <a16:colId xmlns:a16="http://schemas.microsoft.com/office/drawing/2014/main" val="4245976398"/>
                    </a:ext>
                  </a:extLst>
                </a:gridCol>
                <a:gridCol w="4495724">
                  <a:extLst>
                    <a:ext uri="{9D8B030D-6E8A-4147-A177-3AD203B41FA5}">
                      <a16:colId xmlns:a16="http://schemas.microsoft.com/office/drawing/2014/main" val="2483898789"/>
                    </a:ext>
                  </a:extLst>
                </a:gridCol>
                <a:gridCol w="1919453">
                  <a:extLst>
                    <a:ext uri="{9D8B030D-6E8A-4147-A177-3AD203B41FA5}">
                      <a16:colId xmlns:a16="http://schemas.microsoft.com/office/drawing/2014/main" val="3496086241"/>
                    </a:ext>
                  </a:extLst>
                </a:gridCol>
              </a:tblGrid>
              <a:tr h="61163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 dirty="0">
                          <a:solidFill>
                            <a:schemeClr val="tx1"/>
                          </a:solidFill>
                          <a:effectLst/>
                          <a:highlight>
                            <a:srgbClr val="9BBB59"/>
                          </a:highlight>
                          <a:latin typeface="Calibri"/>
                        </a:rPr>
                        <a:t>MES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 dirty="0">
                          <a:solidFill>
                            <a:schemeClr val="tx1"/>
                          </a:solidFill>
                          <a:effectLst/>
                          <a:highlight>
                            <a:srgbClr val="9BBB59"/>
                          </a:highlight>
                          <a:latin typeface="Calibri"/>
                        </a:rPr>
                        <a:t>TEMA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9BBB59"/>
                          </a:highlight>
                          <a:latin typeface="Calibri"/>
                        </a:rPr>
                        <a:t>CANTIDAD DE ASISTENTES BRIGADA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8754039"/>
                  </a:ext>
                </a:extLst>
              </a:tr>
              <a:tr h="329341"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DEE7D1"/>
                          </a:highlight>
                          <a:latin typeface="Calibri"/>
                        </a:rPr>
                        <a:t>Enero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DEE7D1"/>
                          </a:highlight>
                          <a:latin typeface="Calibri"/>
                        </a:rPr>
                        <a:t>Primeros auxilios psicológicos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highlight>
                            <a:srgbClr val="DEE7D1"/>
                          </a:highlight>
                          <a:latin typeface="Calibri"/>
                        </a:rPr>
                        <a:t>35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DEE7D1"/>
                        </a:highligh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7390630"/>
                  </a:ext>
                </a:extLst>
              </a:tr>
              <a:tr h="40775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EFF3EA"/>
                          </a:highlight>
                          <a:latin typeface="Calibri"/>
                        </a:rPr>
                        <a:t>Febrero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FF3EA"/>
                          </a:highlight>
                          <a:latin typeface="Calibri"/>
                        </a:rPr>
                        <a:t>Socialización plan de capacitación y primer respondiente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EFF3EA"/>
                          </a:highlight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FF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2581413"/>
                  </a:ext>
                </a:extLst>
              </a:tr>
              <a:tr h="329341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DEE7D1"/>
                          </a:highlight>
                          <a:latin typeface="Calibri"/>
                        </a:rPr>
                        <a:t>Abril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EE7D1"/>
                          </a:highlight>
                          <a:latin typeface="Calibri"/>
                        </a:rPr>
                        <a:t>Medidas preventivas en sincope- convulsiones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DEE7D1"/>
                          </a:highlight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4772509"/>
                  </a:ext>
                </a:extLst>
              </a:tr>
              <a:tr h="32934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EE7D1"/>
                          </a:highlight>
                          <a:latin typeface="Calibri"/>
                        </a:rPr>
                        <a:t>Medidas preventivas Volcán Nevado del Ruiz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DEE7D1"/>
                          </a:highlight>
                          <a:latin typeface="Calibri"/>
                        </a:rPr>
                        <a:t>145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316181"/>
                  </a:ext>
                </a:extLst>
              </a:tr>
              <a:tr h="203877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ES" sz="16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FF3EA"/>
                          </a:highlight>
                          <a:latin typeface="Calibri"/>
                        </a:rPr>
                        <a:t>Junio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EFF3EA"/>
                          </a:highlight>
                          <a:latin typeface="Calibri"/>
                        </a:rPr>
                        <a:t>Entrega kit brigada de emergencia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EFF3EA"/>
                          </a:highlight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7621083"/>
                  </a:ext>
                </a:extLst>
              </a:tr>
              <a:tr h="21956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highlight>
                            <a:srgbClr val="EFF3EA"/>
                          </a:highlight>
                          <a:latin typeface="Calibri"/>
                        </a:rPr>
                        <a:t>Extinción </a:t>
                      </a:r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EFF3EA"/>
                          </a:highlight>
                          <a:latin typeface="Calibri"/>
                        </a:rPr>
                        <a:t>de incendios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EFF3EA"/>
                          </a:highlight>
                          <a:latin typeface="Calibri"/>
                        </a:rPr>
                        <a:t>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FF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2421563"/>
                  </a:ext>
                </a:extLst>
              </a:tr>
              <a:tr h="203877"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EE7D1"/>
                          </a:highlight>
                          <a:latin typeface="Calibri"/>
                        </a:rPr>
                        <a:t>Septiembre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DEE7D1"/>
                          </a:highlight>
                          <a:latin typeface="Calibri"/>
                        </a:rPr>
                        <a:t>Camilla de empaquetamiento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DEE7D1"/>
                          </a:highlight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4447947"/>
                  </a:ext>
                </a:extLst>
              </a:tr>
              <a:tr h="219561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ES" sz="16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FF3EA"/>
                          </a:highlight>
                          <a:latin typeface="Calibri"/>
                        </a:rPr>
                        <a:t>Noviembre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EFF3EA"/>
                          </a:highlight>
                          <a:latin typeface="Calibri"/>
                        </a:rPr>
                        <a:t>Simulacro de mesa SCI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highlight>
                            <a:srgbClr val="EFF3EA"/>
                          </a:highlight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5347386"/>
                  </a:ext>
                </a:extLst>
              </a:tr>
              <a:tr h="45480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EFF3EA"/>
                          </a:highlight>
                          <a:latin typeface="Calibri"/>
                        </a:rPr>
                        <a:t>Enfermedades de aparición súbita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highlight>
                            <a:srgbClr val="EFF3EA"/>
                          </a:highlight>
                          <a:latin typeface="Calibri"/>
                        </a:rPr>
                        <a:t>14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EFF3EA"/>
                        </a:highligh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FF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35393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987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CO" b="1" dirty="0">
                <a:latin typeface="Gill Sans MT" pitchFamily="34" charset="0"/>
              </a:rPr>
              <a:t/>
            </a:r>
            <a:br>
              <a:rPr lang="es-CO" b="1" dirty="0">
                <a:latin typeface="Gill Sans MT" pitchFamily="34" charset="0"/>
              </a:rPr>
            </a:br>
            <a:r>
              <a:rPr lang="es-CO" b="1" dirty="0" smtClean="0">
                <a:latin typeface="Gill Sans MT" pitchFamily="34" charset="0"/>
              </a:rPr>
              <a:t>promoción y mantenimiento de la salud</a:t>
            </a:r>
            <a:endParaRPr lang="es-CO" b="1" dirty="0">
              <a:latin typeface="Gill Sans MT"/>
            </a:endParaRPr>
          </a:p>
        </p:txBody>
      </p:sp>
      <p:sp>
        <p:nvSpPr>
          <p:cNvPr id="6" name="Marcador de contenid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 smtClean="0"/>
              <a:t>fotografias</a:t>
            </a:r>
            <a:endParaRPr lang="es-MX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04CABDE-E8E5-5789-FF11-BF603858F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911E7-C501-46F7-AFF1-39EBFB2974FB}" type="slidenum">
              <a:rPr lang="es-CO" smtClean="0"/>
              <a:t>8</a:t>
            </a:fld>
            <a:endParaRPr lang="es-E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9F99F8A-8B44-4800-6B99-786F32FE1762}"/>
              </a:ext>
            </a:extLst>
          </p:cNvPr>
          <p:cNvSpPr txBox="1"/>
          <p:nvPr/>
        </p:nvSpPr>
        <p:spPr>
          <a:xfrm>
            <a:off x="1485984" y="2559827"/>
            <a:ext cx="9220031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2800" dirty="0">
                <a:ea typeface="Calibri" panose="020F0502020204030204"/>
                <a:cs typeface="Calibri" panose="020F0502020204030204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36691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7174" y="385178"/>
            <a:ext cx="11307678" cy="804194"/>
          </a:xfrm>
        </p:spPr>
        <p:txBody>
          <a:bodyPr>
            <a:noAutofit/>
          </a:bodyPr>
          <a:lstStyle/>
          <a:p>
            <a:pPr algn="ctr"/>
            <a:r>
              <a:rPr lang="es-CO" sz="2400" b="1" dirty="0">
                <a:latin typeface="Gill Sans MT"/>
              </a:rPr>
              <a:t>COMITÉ PARITARIO DE SEGURIDAD Y SALUD EN EL TRABAJO</a:t>
            </a:r>
            <a:endParaRPr lang="es-ES" sz="2400" dirty="0">
              <a:ea typeface="Calibri Light"/>
              <a:cs typeface="Calibri Light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384A8D2-3A83-0889-0A70-F7AC55CAF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911E7-C501-46F7-AFF1-39EBFB2974FB}" type="slidenum">
              <a:rPr lang="es-CO" smtClean="0"/>
              <a:t>9</a:t>
            </a:fld>
            <a:endParaRPr lang="es-ES"/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7673A08D-F7A2-A09D-60D9-9DF309F47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03731"/>
            <a:ext cx="10515600" cy="529381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endParaRPr lang="es-ES" sz="1800" b="1" dirty="0">
              <a:latin typeface="Gill Sans MT"/>
              <a:ea typeface="Calibri"/>
              <a:cs typeface="Calibri"/>
            </a:endParaRPr>
          </a:p>
          <a:p>
            <a:pPr marL="0" indent="0" algn="just">
              <a:buNone/>
            </a:pPr>
            <a:r>
              <a:rPr lang="es-ES" sz="1800" b="1" dirty="0">
                <a:latin typeface="Gill Sans MT"/>
                <a:ea typeface="Calibri"/>
                <a:cs typeface="Calibri"/>
              </a:rPr>
              <a:t>CAPACITACIONES: </a:t>
            </a:r>
            <a:endParaRPr lang="es-ES" sz="1800" b="1" dirty="0">
              <a:latin typeface="Gill Sans MT"/>
            </a:endParaRPr>
          </a:p>
          <a:p>
            <a:pPr marL="0" indent="0" algn="just">
              <a:buNone/>
            </a:pPr>
            <a:endParaRPr lang="es-ES" sz="2400" dirty="0">
              <a:ea typeface="Calibri"/>
              <a:cs typeface="Calibri"/>
            </a:endParaRPr>
          </a:p>
          <a:p>
            <a:pPr marL="0" indent="0">
              <a:buNone/>
            </a:pPr>
            <a:endParaRPr lang="es-ES" dirty="0">
              <a:ea typeface="Calibri" panose="020F0502020204030204"/>
              <a:cs typeface="Calibri" panose="020F0502020204030204"/>
            </a:endParaRP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49C3C6A6-F27E-F2B7-6A63-BBCD3163F2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4123016"/>
              </p:ext>
            </p:extLst>
          </p:nvPr>
        </p:nvGraphicFramePr>
        <p:xfrm>
          <a:off x="1314450" y="2190752"/>
          <a:ext cx="7886700" cy="340994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000750">
                  <a:extLst>
                    <a:ext uri="{9D8B030D-6E8A-4147-A177-3AD203B41FA5}">
                      <a16:colId xmlns:a16="http://schemas.microsoft.com/office/drawing/2014/main" val="3283165793"/>
                    </a:ext>
                  </a:extLst>
                </a:gridCol>
                <a:gridCol w="1885950">
                  <a:extLst>
                    <a:ext uri="{9D8B030D-6E8A-4147-A177-3AD203B41FA5}">
                      <a16:colId xmlns:a16="http://schemas.microsoft.com/office/drawing/2014/main" val="2977385321"/>
                    </a:ext>
                  </a:extLst>
                </a:gridCol>
              </a:tblGrid>
              <a:tr h="744666"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800" kern="1200" dirty="0">
                          <a:solidFill>
                            <a:srgbClr val="FFFFFF"/>
                          </a:solidFill>
                          <a:effectLst/>
                          <a:latin typeface="Gill Sans MT"/>
                        </a:rPr>
                        <a:t>TEMA</a:t>
                      </a:r>
                      <a:endParaRPr lang="es-CO" dirty="0">
                        <a:effectLst/>
                        <a:latin typeface="Gill Sans M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dirty="0" smtClean="0">
                          <a:effectLst/>
                          <a:latin typeface="Gill Sans MT"/>
                        </a:rPr>
                        <a:t>ASISTENTES</a:t>
                      </a:r>
                      <a:endParaRPr lang="es-CO" dirty="0">
                        <a:effectLst/>
                        <a:latin typeface="Gill Sans M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31418023"/>
                  </a:ext>
                </a:extLst>
              </a:tr>
              <a:tr h="431285"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800" kern="1200" dirty="0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Trabajo</a:t>
                      </a:r>
                      <a:r>
                        <a:rPr lang="es-CO" sz="1800" kern="1200" baseline="0" dirty="0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 en equipo</a:t>
                      </a:r>
                      <a:endParaRPr lang="es-CO" dirty="0">
                        <a:effectLst/>
                        <a:latin typeface="Gill Sans M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dirty="0" smtClean="0">
                          <a:effectLst/>
                          <a:latin typeface="Gill Sans MT"/>
                        </a:rPr>
                        <a:t>9</a:t>
                      </a:r>
                      <a:endParaRPr lang="es-CO" dirty="0">
                        <a:effectLst/>
                        <a:latin typeface="Gill Sans M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71878300"/>
                  </a:ext>
                </a:extLst>
              </a:tr>
              <a:tr h="744666">
                <a:tc>
                  <a:txBody>
                    <a:bodyPr/>
                    <a:lstStyle/>
                    <a:p>
                      <a:pPr marL="0" marR="0" indent="0" algn="ctr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800" kern="1200" dirty="0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Funciones y responsabilidades</a:t>
                      </a:r>
                      <a:r>
                        <a:rPr lang="es-CO" sz="1800" kern="1200" baseline="0" dirty="0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 del COPASST</a:t>
                      </a:r>
                      <a:endParaRPr lang="es-CO" dirty="0">
                        <a:effectLst/>
                        <a:latin typeface="Gill Sans M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dirty="0" smtClean="0">
                          <a:effectLst/>
                          <a:latin typeface="Gill Sans MT"/>
                        </a:rPr>
                        <a:t>10</a:t>
                      </a:r>
                      <a:endParaRPr lang="es-CO" dirty="0">
                        <a:effectLst/>
                        <a:latin typeface="Gill Sans M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60019467"/>
                  </a:ext>
                </a:extLst>
              </a:tr>
              <a:tr h="744666">
                <a:tc>
                  <a:txBody>
                    <a:bodyPr/>
                    <a:lstStyle/>
                    <a:p>
                      <a:pPr marL="0" marR="0" indent="0" algn="ctr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Inspecciones de seguridad, </a:t>
                      </a:r>
                      <a:endParaRPr lang="es-ES" dirty="0">
                        <a:effectLst/>
                        <a:latin typeface="Gill Sans M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dirty="0" smtClean="0">
                          <a:effectLst/>
                          <a:latin typeface="Gill Sans MT"/>
                        </a:rPr>
                        <a:t>8</a:t>
                      </a:r>
                      <a:endParaRPr lang="es-CO" dirty="0">
                        <a:effectLst/>
                        <a:latin typeface="Gill Sans M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40591427"/>
                  </a:ext>
                </a:extLst>
              </a:tr>
              <a:tr h="744666">
                <a:tc>
                  <a:txBody>
                    <a:bodyPr/>
                    <a:lstStyle/>
                    <a:p>
                      <a:pPr marL="0" marR="0" indent="0" algn="ctr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kern="1200" dirty="0" smtClean="0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accidentes e incidentes laborales</a:t>
                      </a:r>
                      <a:endParaRPr lang="es-ES" dirty="0">
                        <a:effectLst/>
                        <a:latin typeface="Gill Sans M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dirty="0" smtClean="0">
                          <a:effectLst/>
                          <a:latin typeface="Gill Sans MT"/>
                        </a:rPr>
                        <a:t>8</a:t>
                      </a:r>
                      <a:endParaRPr lang="es-CO" dirty="0">
                        <a:effectLst/>
                        <a:latin typeface="Gill Sans M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018834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824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4557</TotalTime>
  <Words>492</Words>
  <Application>Microsoft Office PowerPoint</Application>
  <PresentationFormat>Panorámica</PresentationFormat>
  <Paragraphs>200</Paragraphs>
  <Slides>23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Gill Sans MT</vt:lpstr>
      <vt:lpstr>Wingdings</vt:lpstr>
      <vt:lpstr>Tema de Office</vt:lpstr>
      <vt:lpstr>Rendición de cuentas del Sistema de Gestión de Seguridad y Salud en el Trabajo  2024 </vt:lpstr>
      <vt:lpstr>Presentación de PowerPoint</vt:lpstr>
      <vt:lpstr> </vt:lpstr>
      <vt:lpstr> Cumplimento de estándares mínimos </vt:lpstr>
      <vt:lpstr> Cumplimento de responsabilidades de los trabajadores </vt:lpstr>
      <vt:lpstr> </vt:lpstr>
      <vt:lpstr> </vt:lpstr>
      <vt:lpstr> promoción y mantenimiento de la salud</vt:lpstr>
      <vt:lpstr>COMITÉ PARITARIO DE SEGURIDAD Y SALUD EN EL TRABAJO</vt:lpstr>
      <vt:lpstr> </vt:lpstr>
      <vt:lpstr> </vt:lpstr>
      <vt:lpstr> </vt:lpstr>
      <vt:lpstr> </vt:lpstr>
      <vt:lpstr> </vt:lpstr>
      <vt:lpstr> </vt:lpstr>
      <vt:lpstr> </vt:lpstr>
      <vt:lpstr> </vt:lpstr>
      <vt:lpstr>Ausentismo por origen común </vt:lpstr>
      <vt:lpstr> </vt:lpstr>
      <vt:lpstr>Ausentismo por accidente laboral  </vt:lpstr>
      <vt:lpstr> </vt:lpstr>
      <vt:lpstr> 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Comunicacion y Mercadeo Creativo</dc:creator>
  <cp:lastModifiedBy>LUZ ESTELA ARROYAVE VILLEGAS</cp:lastModifiedBy>
  <cp:revision>169</cp:revision>
  <dcterms:created xsi:type="dcterms:W3CDTF">2023-01-11T14:55:56Z</dcterms:created>
  <dcterms:modified xsi:type="dcterms:W3CDTF">2025-05-09T23:11:09Z</dcterms:modified>
</cp:coreProperties>
</file>